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0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10693400" cy="7562850"/>
  <p:notesSz cx="6808788" cy="99409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7F9FD0-369F-4479-9011-8F1D3F4296A8}" v="2" dt="2023-01-04T19:24:17.68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772" y="-5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que Pinho" userId="0e76a110-0176-4e46-8097-f736bd0d5850" providerId="ADAL" clId="{9E7F9FD0-369F-4479-9011-8F1D3F4296A8}"/>
    <pc:docChg chg="undo custSel addSld modSld">
      <pc:chgData name="Henrique Pinho" userId="0e76a110-0176-4e46-8097-f736bd0d5850" providerId="ADAL" clId="{9E7F9FD0-369F-4479-9011-8F1D3F4296A8}" dt="2023-01-04T20:29:53.410" v="587" actId="1076"/>
      <pc:docMkLst>
        <pc:docMk/>
      </pc:docMkLst>
      <pc:sldChg chg="modSp mod">
        <pc:chgData name="Henrique Pinho" userId="0e76a110-0176-4e46-8097-f736bd0d5850" providerId="ADAL" clId="{9E7F9FD0-369F-4479-9011-8F1D3F4296A8}" dt="2023-01-04T18:44:42.711" v="2" actId="12788"/>
        <pc:sldMkLst>
          <pc:docMk/>
          <pc:sldMk cId="0" sldId="256"/>
        </pc:sldMkLst>
        <pc:spChg chg="mod">
          <ac:chgData name="Henrique Pinho" userId="0e76a110-0176-4e46-8097-f736bd0d5850" providerId="ADAL" clId="{9E7F9FD0-369F-4479-9011-8F1D3F4296A8}" dt="2023-01-04T18:44:42.711" v="2" actId="12788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Henrique Pinho" userId="0e76a110-0176-4e46-8097-f736bd0d5850" providerId="ADAL" clId="{9E7F9FD0-369F-4479-9011-8F1D3F4296A8}" dt="2023-01-04T19:01:47.963" v="86" actId="20577"/>
        <pc:sldMkLst>
          <pc:docMk/>
          <pc:sldMk cId="0" sldId="257"/>
        </pc:sldMkLst>
        <pc:spChg chg="mod">
          <ac:chgData name="Henrique Pinho" userId="0e76a110-0176-4e46-8097-f736bd0d5850" providerId="ADAL" clId="{9E7F9FD0-369F-4479-9011-8F1D3F4296A8}" dt="2023-01-04T19:01:47.963" v="86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19:00:19.648" v="80" actId="1076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Henrique Pinho" userId="0e76a110-0176-4e46-8097-f736bd0d5850" providerId="ADAL" clId="{9E7F9FD0-369F-4479-9011-8F1D3F4296A8}" dt="2023-01-04T19:00:38.393" v="84" actId="1076"/>
        <pc:sldMkLst>
          <pc:docMk/>
          <pc:sldMk cId="0" sldId="258"/>
        </pc:sldMkLst>
        <pc:spChg chg="mod">
          <ac:chgData name="Henrique Pinho" userId="0e76a110-0176-4e46-8097-f736bd0d5850" providerId="ADAL" clId="{9E7F9FD0-369F-4479-9011-8F1D3F4296A8}" dt="2023-01-04T19:00:38.393" v="84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18:46:02.474" v="10" actId="12"/>
          <ac:spMkLst>
            <pc:docMk/>
            <pc:sldMk cId="0" sldId="258"/>
            <ac:spMk id="4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18:57:30.361" v="72" actId="20577"/>
          <ac:spMkLst>
            <pc:docMk/>
            <pc:sldMk cId="0" sldId="258"/>
            <ac:spMk id="11" creationId="{00000000-0000-0000-0000-000000000000}"/>
          </ac:spMkLst>
        </pc:spChg>
      </pc:sldChg>
      <pc:sldChg chg="mod modShow">
        <pc:chgData name="Henrique Pinho" userId="0e76a110-0176-4e46-8097-f736bd0d5850" providerId="ADAL" clId="{9E7F9FD0-369F-4479-9011-8F1D3F4296A8}" dt="2023-01-04T19:01:22.962" v="85" actId="729"/>
        <pc:sldMkLst>
          <pc:docMk/>
          <pc:sldMk cId="0" sldId="259"/>
        </pc:sldMkLst>
      </pc:sldChg>
      <pc:sldChg chg="mod modShow">
        <pc:chgData name="Henrique Pinho" userId="0e76a110-0176-4e46-8097-f736bd0d5850" providerId="ADAL" clId="{9E7F9FD0-369F-4479-9011-8F1D3F4296A8}" dt="2023-01-04T19:03:00.052" v="87" actId="729"/>
        <pc:sldMkLst>
          <pc:docMk/>
          <pc:sldMk cId="0" sldId="260"/>
        </pc:sldMkLst>
      </pc:sldChg>
      <pc:sldChg chg="mod modShow">
        <pc:chgData name="Henrique Pinho" userId="0e76a110-0176-4e46-8097-f736bd0d5850" providerId="ADAL" clId="{9E7F9FD0-369F-4479-9011-8F1D3F4296A8}" dt="2023-01-04T19:03:02.830" v="88" actId="729"/>
        <pc:sldMkLst>
          <pc:docMk/>
          <pc:sldMk cId="0" sldId="261"/>
        </pc:sldMkLst>
      </pc:sldChg>
      <pc:sldChg chg="addSp delSp modSp mod">
        <pc:chgData name="Henrique Pinho" userId="0e76a110-0176-4e46-8097-f736bd0d5850" providerId="ADAL" clId="{9E7F9FD0-369F-4479-9011-8F1D3F4296A8}" dt="2023-01-04T19:09:18.081" v="221" actId="20577"/>
        <pc:sldMkLst>
          <pc:docMk/>
          <pc:sldMk cId="0" sldId="262"/>
        </pc:sldMkLst>
        <pc:spChg chg="mod">
          <ac:chgData name="Henrique Pinho" userId="0e76a110-0176-4e46-8097-f736bd0d5850" providerId="ADAL" clId="{9E7F9FD0-369F-4479-9011-8F1D3F4296A8}" dt="2023-01-04T19:03:15.506" v="89" actId="1076"/>
          <ac:spMkLst>
            <pc:docMk/>
            <pc:sldMk cId="0" sldId="262"/>
            <ac:spMk id="2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19:03:47.876" v="103" actId="6549"/>
          <ac:spMkLst>
            <pc:docMk/>
            <pc:sldMk cId="0" sldId="262"/>
            <ac:spMk id="5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19:09:18.081" v="221" actId="20577"/>
          <ac:spMkLst>
            <pc:docMk/>
            <pc:sldMk cId="0" sldId="262"/>
            <ac:spMk id="6" creationId="{00000000-0000-0000-0000-000000000000}"/>
          </ac:spMkLst>
        </pc:spChg>
        <pc:spChg chg="add del">
          <ac:chgData name="Henrique Pinho" userId="0e76a110-0176-4e46-8097-f736bd0d5850" providerId="ADAL" clId="{9E7F9FD0-369F-4479-9011-8F1D3F4296A8}" dt="2023-01-04T19:07:31.797" v="134" actId="478"/>
          <ac:spMkLst>
            <pc:docMk/>
            <pc:sldMk cId="0" sldId="262"/>
            <ac:spMk id="7" creationId="{00000000-0000-0000-0000-000000000000}"/>
          </ac:spMkLst>
        </pc:spChg>
        <pc:spChg chg="add del">
          <ac:chgData name="Henrique Pinho" userId="0e76a110-0176-4e46-8097-f736bd0d5850" providerId="ADAL" clId="{9E7F9FD0-369F-4479-9011-8F1D3F4296A8}" dt="2023-01-04T19:07:32.366" v="135" actId="478"/>
          <ac:spMkLst>
            <pc:docMk/>
            <pc:sldMk cId="0" sldId="262"/>
            <ac:spMk id="8" creationId="{00000000-0000-0000-0000-000000000000}"/>
          </ac:spMkLst>
        </pc:spChg>
      </pc:sldChg>
      <pc:sldChg chg="addSp delSp modSp mod">
        <pc:chgData name="Henrique Pinho" userId="0e76a110-0176-4e46-8097-f736bd0d5850" providerId="ADAL" clId="{9E7F9FD0-369F-4479-9011-8F1D3F4296A8}" dt="2023-01-04T19:06:15.044" v="131"/>
        <pc:sldMkLst>
          <pc:docMk/>
          <pc:sldMk cId="0" sldId="263"/>
        </pc:sldMkLst>
        <pc:spChg chg="mod">
          <ac:chgData name="Henrique Pinho" userId="0e76a110-0176-4e46-8097-f736bd0d5850" providerId="ADAL" clId="{9E7F9FD0-369F-4479-9011-8F1D3F4296A8}" dt="2023-01-04T19:06:07.899" v="130" actId="1076"/>
          <ac:spMkLst>
            <pc:docMk/>
            <pc:sldMk cId="0" sldId="263"/>
            <ac:spMk id="2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19:06:04.040" v="128" actId="1076"/>
          <ac:spMkLst>
            <pc:docMk/>
            <pc:sldMk cId="0" sldId="263"/>
            <ac:spMk id="3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19:06:04.040" v="128" actId="1076"/>
          <ac:spMkLst>
            <pc:docMk/>
            <pc:sldMk cId="0" sldId="263"/>
            <ac:spMk id="4" creationId="{00000000-0000-0000-0000-000000000000}"/>
          </ac:spMkLst>
        </pc:spChg>
        <pc:spChg chg="del mod">
          <ac:chgData name="Henrique Pinho" userId="0e76a110-0176-4e46-8097-f736bd0d5850" providerId="ADAL" clId="{9E7F9FD0-369F-4479-9011-8F1D3F4296A8}" dt="2023-01-04T19:05:51.707" v="125" actId="478"/>
          <ac:spMkLst>
            <pc:docMk/>
            <pc:sldMk cId="0" sldId="263"/>
            <ac:spMk id="5" creationId="{00000000-0000-0000-0000-000000000000}"/>
          </ac:spMkLst>
        </pc:spChg>
        <pc:spChg chg="add mod">
          <ac:chgData name="Henrique Pinho" userId="0e76a110-0176-4e46-8097-f736bd0d5850" providerId="ADAL" clId="{9E7F9FD0-369F-4479-9011-8F1D3F4296A8}" dt="2023-01-04T19:06:15.044" v="131"/>
          <ac:spMkLst>
            <pc:docMk/>
            <pc:sldMk cId="0" sldId="263"/>
            <ac:spMk id="8" creationId="{427B6E54-3D65-E0F9-E125-D3AB21B80C71}"/>
          </ac:spMkLst>
        </pc:spChg>
      </pc:sldChg>
      <pc:sldChg chg="modSp mod">
        <pc:chgData name="Henrique Pinho" userId="0e76a110-0176-4e46-8097-f736bd0d5850" providerId="ADAL" clId="{9E7F9FD0-369F-4479-9011-8F1D3F4296A8}" dt="2023-01-04T19:22:10.220" v="315" actId="5793"/>
        <pc:sldMkLst>
          <pc:docMk/>
          <pc:sldMk cId="0" sldId="264"/>
        </pc:sldMkLst>
        <pc:spChg chg="mod">
          <ac:chgData name="Henrique Pinho" userId="0e76a110-0176-4e46-8097-f736bd0d5850" providerId="ADAL" clId="{9E7F9FD0-369F-4479-9011-8F1D3F4296A8}" dt="2023-01-04T19:22:10.220" v="315" actId="5793"/>
          <ac:spMkLst>
            <pc:docMk/>
            <pc:sldMk cId="0" sldId="264"/>
            <ac:spMk id="3" creationId="{00000000-0000-0000-0000-000000000000}"/>
          </ac:spMkLst>
        </pc:spChg>
      </pc:sldChg>
      <pc:sldChg chg="addSp modSp mod">
        <pc:chgData name="Henrique Pinho" userId="0e76a110-0176-4e46-8097-f736bd0d5850" providerId="ADAL" clId="{9E7F9FD0-369F-4479-9011-8F1D3F4296A8}" dt="2023-01-04T19:22:24.034" v="336" actId="20577"/>
        <pc:sldMkLst>
          <pc:docMk/>
          <pc:sldMk cId="0" sldId="265"/>
        </pc:sldMkLst>
        <pc:spChg chg="mod">
          <ac:chgData name="Henrique Pinho" userId="0e76a110-0176-4e46-8097-f736bd0d5850" providerId="ADAL" clId="{9E7F9FD0-369F-4479-9011-8F1D3F4296A8}" dt="2023-01-04T19:22:24.034" v="336" actId="20577"/>
          <ac:spMkLst>
            <pc:docMk/>
            <pc:sldMk cId="0" sldId="265"/>
            <ac:spMk id="5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19:21:43.381" v="312" actId="20577"/>
          <ac:spMkLst>
            <pc:docMk/>
            <pc:sldMk cId="0" sldId="265"/>
            <ac:spMk id="7" creationId="{00000000-0000-0000-0000-000000000000}"/>
          </ac:spMkLst>
        </pc:spChg>
        <pc:spChg chg="add mod ord">
          <ac:chgData name="Henrique Pinho" userId="0e76a110-0176-4e46-8097-f736bd0d5850" providerId="ADAL" clId="{9E7F9FD0-369F-4479-9011-8F1D3F4296A8}" dt="2023-01-04T19:16:20.314" v="299" actId="14100"/>
          <ac:spMkLst>
            <pc:docMk/>
            <pc:sldMk cId="0" sldId="265"/>
            <ac:spMk id="9" creationId="{BC100FBC-7075-7908-F196-4BF3CA69A2D8}"/>
          </ac:spMkLst>
        </pc:spChg>
      </pc:sldChg>
      <pc:sldChg chg="addSp delSp modSp mod">
        <pc:chgData name="Henrique Pinho" userId="0e76a110-0176-4e46-8097-f736bd0d5850" providerId="ADAL" clId="{9E7F9FD0-369F-4479-9011-8F1D3F4296A8}" dt="2023-01-04T19:24:47.487" v="349" actId="1076"/>
        <pc:sldMkLst>
          <pc:docMk/>
          <pc:sldMk cId="0" sldId="266"/>
        </pc:sldMkLst>
        <pc:spChg chg="del">
          <ac:chgData name="Henrique Pinho" userId="0e76a110-0176-4e46-8097-f736bd0d5850" providerId="ADAL" clId="{9E7F9FD0-369F-4479-9011-8F1D3F4296A8}" dt="2023-01-04T19:24:04.860" v="338" actId="478"/>
          <ac:spMkLst>
            <pc:docMk/>
            <pc:sldMk cId="0" sldId="266"/>
            <ac:spMk id="4" creationId="{00000000-0000-0000-0000-000000000000}"/>
          </ac:spMkLst>
        </pc:spChg>
        <pc:spChg chg="del">
          <ac:chgData name="Henrique Pinho" userId="0e76a110-0176-4e46-8097-f736bd0d5850" providerId="ADAL" clId="{9E7F9FD0-369F-4479-9011-8F1D3F4296A8}" dt="2023-01-04T19:24:06.601" v="339" actId="478"/>
          <ac:spMkLst>
            <pc:docMk/>
            <pc:sldMk cId="0" sldId="266"/>
            <ac:spMk id="5" creationId="{00000000-0000-0000-0000-000000000000}"/>
          </ac:spMkLst>
        </pc:spChg>
        <pc:spChg chg="del mod">
          <ac:chgData name="Henrique Pinho" userId="0e76a110-0176-4e46-8097-f736bd0d5850" providerId="ADAL" clId="{9E7F9FD0-369F-4479-9011-8F1D3F4296A8}" dt="2023-01-04T19:24:09.002" v="341" actId="478"/>
          <ac:spMkLst>
            <pc:docMk/>
            <pc:sldMk cId="0" sldId="266"/>
            <ac:spMk id="6" creationId="{00000000-0000-0000-0000-000000000000}"/>
          </ac:spMkLst>
        </pc:spChg>
        <pc:spChg chg="add mod modCrop">
          <ac:chgData name="Henrique Pinho" userId="0e76a110-0176-4e46-8097-f736bd0d5850" providerId="ADAL" clId="{9E7F9FD0-369F-4479-9011-8F1D3F4296A8}" dt="2023-01-04T19:24:41.760" v="348" actId="732"/>
          <ac:spMkLst>
            <pc:docMk/>
            <pc:sldMk cId="0" sldId="266"/>
            <ac:spMk id="7" creationId="{5B77110B-DDFF-A543-1B0B-94D1AAFFDE22}"/>
          </ac:spMkLst>
        </pc:spChg>
        <pc:spChg chg="add mod">
          <ac:chgData name="Henrique Pinho" userId="0e76a110-0176-4e46-8097-f736bd0d5850" providerId="ADAL" clId="{9E7F9FD0-369F-4479-9011-8F1D3F4296A8}" dt="2023-01-04T19:24:47.487" v="349" actId="1076"/>
          <ac:spMkLst>
            <pc:docMk/>
            <pc:sldMk cId="0" sldId="266"/>
            <ac:spMk id="8" creationId="{E43A1FC1-B373-DF84-C56A-737F23D4477A}"/>
          </ac:spMkLst>
        </pc:spChg>
        <pc:spChg chg="add mod">
          <ac:chgData name="Henrique Pinho" userId="0e76a110-0176-4e46-8097-f736bd0d5850" providerId="ADAL" clId="{9E7F9FD0-369F-4479-9011-8F1D3F4296A8}" dt="2023-01-04T19:24:26.924" v="344" actId="1076"/>
          <ac:spMkLst>
            <pc:docMk/>
            <pc:sldMk cId="0" sldId="266"/>
            <ac:spMk id="9" creationId="{FAC2DEF5-0341-E36A-51C5-55FDE990B037}"/>
          </ac:spMkLst>
        </pc:spChg>
        <pc:spChg chg="add mod">
          <ac:chgData name="Henrique Pinho" userId="0e76a110-0176-4e46-8097-f736bd0d5850" providerId="ADAL" clId="{9E7F9FD0-369F-4479-9011-8F1D3F4296A8}" dt="2023-01-04T19:24:47.487" v="349" actId="1076"/>
          <ac:spMkLst>
            <pc:docMk/>
            <pc:sldMk cId="0" sldId="266"/>
            <ac:spMk id="10" creationId="{8C79BC42-26C6-4844-C79C-DF32321CF467}"/>
          </ac:spMkLst>
        </pc:spChg>
      </pc:sldChg>
      <pc:sldChg chg="delSp mod">
        <pc:chgData name="Henrique Pinho" userId="0e76a110-0176-4e46-8097-f736bd0d5850" providerId="ADAL" clId="{9E7F9FD0-369F-4479-9011-8F1D3F4296A8}" dt="2023-01-04T20:12:14.465" v="360" actId="478"/>
        <pc:sldMkLst>
          <pc:docMk/>
          <pc:sldMk cId="0" sldId="267"/>
        </pc:sldMkLst>
        <pc:spChg chg="del">
          <ac:chgData name="Henrique Pinho" userId="0e76a110-0176-4e46-8097-f736bd0d5850" providerId="ADAL" clId="{9E7F9FD0-369F-4479-9011-8F1D3F4296A8}" dt="2023-01-04T20:12:14.465" v="360" actId="478"/>
          <ac:spMkLst>
            <pc:docMk/>
            <pc:sldMk cId="0" sldId="267"/>
            <ac:spMk id="4" creationId="{00000000-0000-0000-0000-000000000000}"/>
          </ac:spMkLst>
        </pc:spChg>
      </pc:sldChg>
      <pc:sldChg chg="modSp mod">
        <pc:chgData name="Henrique Pinho" userId="0e76a110-0176-4e46-8097-f736bd0d5850" providerId="ADAL" clId="{9E7F9FD0-369F-4479-9011-8F1D3F4296A8}" dt="2023-01-04T20:14:51.835" v="401" actId="20577"/>
        <pc:sldMkLst>
          <pc:docMk/>
          <pc:sldMk cId="0" sldId="268"/>
        </pc:sldMkLst>
        <pc:spChg chg="mod">
          <ac:chgData name="Henrique Pinho" userId="0e76a110-0176-4e46-8097-f736bd0d5850" providerId="ADAL" clId="{9E7F9FD0-369F-4479-9011-8F1D3F4296A8}" dt="2023-01-04T20:09:54.907" v="359" actId="113"/>
          <ac:spMkLst>
            <pc:docMk/>
            <pc:sldMk cId="0" sldId="268"/>
            <ac:spMk id="2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20:14:51.835" v="401" actId="20577"/>
          <ac:spMkLst>
            <pc:docMk/>
            <pc:sldMk cId="0" sldId="268"/>
            <ac:spMk id="3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20:13:39.936" v="366" actId="1076"/>
          <ac:spMkLst>
            <pc:docMk/>
            <pc:sldMk cId="0" sldId="268"/>
            <ac:spMk id="6" creationId="{00000000-0000-0000-0000-000000000000}"/>
          </ac:spMkLst>
        </pc:spChg>
      </pc:sldChg>
      <pc:sldChg chg="modSp mod">
        <pc:chgData name="Henrique Pinho" userId="0e76a110-0176-4e46-8097-f736bd0d5850" providerId="ADAL" clId="{9E7F9FD0-369F-4479-9011-8F1D3F4296A8}" dt="2023-01-04T20:12:45.775" v="365" actId="20577"/>
        <pc:sldMkLst>
          <pc:docMk/>
          <pc:sldMk cId="0" sldId="269"/>
        </pc:sldMkLst>
        <pc:spChg chg="mod">
          <ac:chgData name="Henrique Pinho" userId="0e76a110-0176-4e46-8097-f736bd0d5850" providerId="ADAL" clId="{9E7F9FD0-369F-4479-9011-8F1D3F4296A8}" dt="2023-01-04T20:12:45.775" v="365" actId="20577"/>
          <ac:spMkLst>
            <pc:docMk/>
            <pc:sldMk cId="0" sldId="269"/>
            <ac:spMk id="9" creationId="{00000000-0000-0000-0000-000000000000}"/>
          </ac:spMkLst>
        </pc:spChg>
      </pc:sldChg>
      <pc:sldChg chg="mod modShow">
        <pc:chgData name="Henrique Pinho" userId="0e76a110-0176-4e46-8097-f736bd0d5850" providerId="ADAL" clId="{9E7F9FD0-369F-4479-9011-8F1D3F4296A8}" dt="2023-01-04T20:15:33.045" v="402" actId="729"/>
        <pc:sldMkLst>
          <pc:docMk/>
          <pc:sldMk cId="0" sldId="270"/>
        </pc:sldMkLst>
      </pc:sldChg>
      <pc:sldChg chg="modSp mod">
        <pc:chgData name="Henrique Pinho" userId="0e76a110-0176-4e46-8097-f736bd0d5850" providerId="ADAL" clId="{9E7F9FD0-369F-4479-9011-8F1D3F4296A8}" dt="2023-01-04T20:15:53.808" v="411" actId="1076"/>
        <pc:sldMkLst>
          <pc:docMk/>
          <pc:sldMk cId="0" sldId="271"/>
        </pc:sldMkLst>
        <pc:spChg chg="mod">
          <ac:chgData name="Henrique Pinho" userId="0e76a110-0176-4e46-8097-f736bd0d5850" providerId="ADAL" clId="{9E7F9FD0-369F-4479-9011-8F1D3F4296A8}" dt="2023-01-04T20:15:53.808" v="411" actId="1076"/>
          <ac:spMkLst>
            <pc:docMk/>
            <pc:sldMk cId="0" sldId="271"/>
            <ac:spMk id="2" creationId="{00000000-0000-0000-0000-000000000000}"/>
          </ac:spMkLst>
        </pc:spChg>
      </pc:sldChg>
      <pc:sldChg chg="mod modShow">
        <pc:chgData name="Henrique Pinho" userId="0e76a110-0176-4e46-8097-f736bd0d5850" providerId="ADAL" clId="{9E7F9FD0-369F-4479-9011-8F1D3F4296A8}" dt="2023-01-04T20:16:13.455" v="412" actId="729"/>
        <pc:sldMkLst>
          <pc:docMk/>
          <pc:sldMk cId="0" sldId="272"/>
        </pc:sldMkLst>
      </pc:sldChg>
      <pc:sldChg chg="modSp mod">
        <pc:chgData name="Henrique Pinho" userId="0e76a110-0176-4e46-8097-f736bd0d5850" providerId="ADAL" clId="{9E7F9FD0-369F-4479-9011-8F1D3F4296A8}" dt="2023-01-04T20:16:40.204" v="413" actId="20577"/>
        <pc:sldMkLst>
          <pc:docMk/>
          <pc:sldMk cId="0" sldId="273"/>
        </pc:sldMkLst>
        <pc:spChg chg="mod">
          <ac:chgData name="Henrique Pinho" userId="0e76a110-0176-4e46-8097-f736bd0d5850" providerId="ADAL" clId="{9E7F9FD0-369F-4479-9011-8F1D3F4296A8}" dt="2023-01-04T20:16:40.204" v="413" actId="20577"/>
          <ac:spMkLst>
            <pc:docMk/>
            <pc:sldMk cId="0" sldId="273"/>
            <ac:spMk id="3" creationId="{00000000-0000-0000-0000-000000000000}"/>
          </ac:spMkLst>
        </pc:spChg>
      </pc:sldChg>
      <pc:sldChg chg="modSp mod">
        <pc:chgData name="Henrique Pinho" userId="0e76a110-0176-4e46-8097-f736bd0d5850" providerId="ADAL" clId="{9E7F9FD0-369F-4479-9011-8F1D3F4296A8}" dt="2023-01-04T20:16:59.448" v="423" actId="113"/>
        <pc:sldMkLst>
          <pc:docMk/>
          <pc:sldMk cId="0" sldId="274"/>
        </pc:sldMkLst>
        <pc:spChg chg="mod">
          <ac:chgData name="Henrique Pinho" userId="0e76a110-0176-4e46-8097-f736bd0d5850" providerId="ADAL" clId="{9E7F9FD0-369F-4479-9011-8F1D3F4296A8}" dt="2023-01-04T20:16:59.448" v="423" actId="113"/>
          <ac:spMkLst>
            <pc:docMk/>
            <pc:sldMk cId="0" sldId="274"/>
            <ac:spMk id="7" creationId="{00000000-0000-0000-0000-000000000000}"/>
          </ac:spMkLst>
        </pc:spChg>
      </pc:sldChg>
      <pc:sldChg chg="mod modShow">
        <pc:chgData name="Henrique Pinho" userId="0e76a110-0176-4e46-8097-f736bd0d5850" providerId="ADAL" clId="{9E7F9FD0-369F-4479-9011-8F1D3F4296A8}" dt="2023-01-04T20:17:44.811" v="424" actId="729"/>
        <pc:sldMkLst>
          <pc:docMk/>
          <pc:sldMk cId="0" sldId="275"/>
        </pc:sldMkLst>
      </pc:sldChg>
      <pc:sldChg chg="modSp mod">
        <pc:chgData name="Henrique Pinho" userId="0e76a110-0176-4e46-8097-f736bd0d5850" providerId="ADAL" clId="{9E7F9FD0-369F-4479-9011-8F1D3F4296A8}" dt="2023-01-04T20:21:11.468" v="460" actId="20577"/>
        <pc:sldMkLst>
          <pc:docMk/>
          <pc:sldMk cId="0" sldId="276"/>
        </pc:sldMkLst>
        <pc:spChg chg="mod">
          <ac:chgData name="Henrique Pinho" userId="0e76a110-0176-4e46-8097-f736bd0d5850" providerId="ADAL" clId="{9E7F9FD0-369F-4479-9011-8F1D3F4296A8}" dt="2023-01-04T20:17:56.097" v="434" actId="113"/>
          <ac:spMkLst>
            <pc:docMk/>
            <pc:sldMk cId="0" sldId="276"/>
            <ac:spMk id="2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20:21:11.468" v="460" actId="20577"/>
          <ac:spMkLst>
            <pc:docMk/>
            <pc:sldMk cId="0" sldId="276"/>
            <ac:spMk id="3" creationId="{00000000-0000-0000-0000-000000000000}"/>
          </ac:spMkLst>
        </pc:spChg>
      </pc:sldChg>
      <pc:sldChg chg="modSp mod">
        <pc:chgData name="Henrique Pinho" userId="0e76a110-0176-4e46-8097-f736bd0d5850" providerId="ADAL" clId="{9E7F9FD0-369F-4479-9011-8F1D3F4296A8}" dt="2023-01-04T20:23:54.647" v="476" actId="20577"/>
        <pc:sldMkLst>
          <pc:docMk/>
          <pc:sldMk cId="0" sldId="277"/>
        </pc:sldMkLst>
        <pc:spChg chg="mod">
          <ac:chgData name="Henrique Pinho" userId="0e76a110-0176-4e46-8097-f736bd0d5850" providerId="ADAL" clId="{9E7F9FD0-369F-4479-9011-8F1D3F4296A8}" dt="2023-01-04T20:23:54.647" v="476" actId="20577"/>
          <ac:spMkLst>
            <pc:docMk/>
            <pc:sldMk cId="0" sldId="277"/>
            <ac:spMk id="2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20:23:45.779" v="474" actId="113"/>
          <ac:spMkLst>
            <pc:docMk/>
            <pc:sldMk cId="0" sldId="277"/>
            <ac:spMk id="3" creationId="{00000000-0000-0000-0000-000000000000}"/>
          </ac:spMkLst>
        </pc:spChg>
      </pc:sldChg>
      <pc:sldChg chg="mod modShow">
        <pc:chgData name="Henrique Pinho" userId="0e76a110-0176-4e46-8097-f736bd0d5850" providerId="ADAL" clId="{9E7F9FD0-369F-4479-9011-8F1D3F4296A8}" dt="2023-01-04T20:24:27.043" v="477" actId="729"/>
        <pc:sldMkLst>
          <pc:docMk/>
          <pc:sldMk cId="0" sldId="278"/>
        </pc:sldMkLst>
      </pc:sldChg>
      <pc:sldChg chg="delSp modSp mod">
        <pc:chgData name="Henrique Pinho" userId="0e76a110-0176-4e46-8097-f736bd0d5850" providerId="ADAL" clId="{9E7F9FD0-369F-4479-9011-8F1D3F4296A8}" dt="2023-01-04T20:25:13.523" v="511" actId="20577"/>
        <pc:sldMkLst>
          <pc:docMk/>
          <pc:sldMk cId="0" sldId="279"/>
        </pc:sldMkLst>
        <pc:spChg chg="del">
          <ac:chgData name="Henrique Pinho" userId="0e76a110-0176-4e46-8097-f736bd0d5850" providerId="ADAL" clId="{9E7F9FD0-369F-4479-9011-8F1D3F4296A8}" dt="2023-01-04T20:24:51.031" v="489" actId="478"/>
          <ac:spMkLst>
            <pc:docMk/>
            <pc:sldMk cId="0" sldId="279"/>
            <ac:spMk id="2" creationId="{00000000-0000-0000-0000-000000000000}"/>
          </ac:spMkLst>
        </pc:spChg>
        <pc:spChg chg="del">
          <ac:chgData name="Henrique Pinho" userId="0e76a110-0176-4e46-8097-f736bd0d5850" providerId="ADAL" clId="{9E7F9FD0-369F-4479-9011-8F1D3F4296A8}" dt="2023-01-04T20:24:48.204" v="488" actId="478"/>
          <ac:spMkLst>
            <pc:docMk/>
            <pc:sldMk cId="0" sldId="279"/>
            <ac:spMk id="3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20:25:13.523" v="511" actId="20577"/>
          <ac:spMkLst>
            <pc:docMk/>
            <pc:sldMk cId="0" sldId="279"/>
            <ac:spMk id="16" creationId="{00000000-0000-0000-0000-000000000000}"/>
          </ac:spMkLst>
        </pc:spChg>
      </pc:sldChg>
      <pc:sldChg chg="modSp mod">
        <pc:chgData name="Henrique Pinho" userId="0e76a110-0176-4e46-8097-f736bd0d5850" providerId="ADAL" clId="{9E7F9FD0-369F-4479-9011-8F1D3F4296A8}" dt="2023-01-04T20:25:34.496" v="525" actId="1076"/>
        <pc:sldMkLst>
          <pc:docMk/>
          <pc:sldMk cId="0" sldId="280"/>
        </pc:sldMkLst>
        <pc:spChg chg="mod">
          <ac:chgData name="Henrique Pinho" userId="0e76a110-0176-4e46-8097-f736bd0d5850" providerId="ADAL" clId="{9E7F9FD0-369F-4479-9011-8F1D3F4296A8}" dt="2023-01-04T20:25:34.496" v="525" actId="1076"/>
          <ac:spMkLst>
            <pc:docMk/>
            <pc:sldMk cId="0" sldId="280"/>
            <ac:spMk id="2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20:25:29.206" v="524" actId="113"/>
          <ac:spMkLst>
            <pc:docMk/>
            <pc:sldMk cId="0" sldId="280"/>
            <ac:spMk id="3" creationId="{00000000-0000-0000-0000-000000000000}"/>
          </ac:spMkLst>
        </pc:spChg>
      </pc:sldChg>
      <pc:sldChg chg="modSp mod">
        <pc:chgData name="Henrique Pinho" userId="0e76a110-0176-4e46-8097-f736bd0d5850" providerId="ADAL" clId="{9E7F9FD0-369F-4479-9011-8F1D3F4296A8}" dt="2023-01-04T20:26:21.053" v="536" actId="113"/>
        <pc:sldMkLst>
          <pc:docMk/>
          <pc:sldMk cId="0" sldId="281"/>
        </pc:sldMkLst>
        <pc:spChg chg="mod">
          <ac:chgData name="Henrique Pinho" userId="0e76a110-0176-4e46-8097-f736bd0d5850" providerId="ADAL" clId="{9E7F9FD0-369F-4479-9011-8F1D3F4296A8}" dt="2023-01-04T20:26:21.053" v="536" actId="113"/>
          <ac:spMkLst>
            <pc:docMk/>
            <pc:sldMk cId="0" sldId="281"/>
            <ac:spMk id="3" creationId="{00000000-0000-0000-0000-000000000000}"/>
          </ac:spMkLst>
        </pc:spChg>
      </pc:sldChg>
      <pc:sldChg chg="modSp mod">
        <pc:chgData name="Henrique Pinho" userId="0e76a110-0176-4e46-8097-f736bd0d5850" providerId="ADAL" clId="{9E7F9FD0-369F-4479-9011-8F1D3F4296A8}" dt="2023-01-04T20:26:48.029" v="543" actId="113"/>
        <pc:sldMkLst>
          <pc:docMk/>
          <pc:sldMk cId="0" sldId="282"/>
        </pc:sldMkLst>
        <pc:spChg chg="mod">
          <ac:chgData name="Henrique Pinho" userId="0e76a110-0176-4e46-8097-f736bd0d5850" providerId="ADAL" clId="{9E7F9FD0-369F-4479-9011-8F1D3F4296A8}" dt="2023-01-04T20:26:48.029" v="543" actId="113"/>
          <ac:spMkLst>
            <pc:docMk/>
            <pc:sldMk cId="0" sldId="282"/>
            <ac:spMk id="4" creationId="{00000000-0000-0000-0000-000000000000}"/>
          </ac:spMkLst>
        </pc:spChg>
      </pc:sldChg>
      <pc:sldChg chg="modSp mod">
        <pc:chgData name="Henrique Pinho" userId="0e76a110-0176-4e46-8097-f736bd0d5850" providerId="ADAL" clId="{9E7F9FD0-369F-4479-9011-8F1D3F4296A8}" dt="2023-01-04T20:27:50.327" v="549" actId="179"/>
        <pc:sldMkLst>
          <pc:docMk/>
          <pc:sldMk cId="0" sldId="283"/>
        </pc:sldMkLst>
        <pc:spChg chg="mod">
          <ac:chgData name="Henrique Pinho" userId="0e76a110-0176-4e46-8097-f736bd0d5850" providerId="ADAL" clId="{9E7F9FD0-369F-4479-9011-8F1D3F4296A8}" dt="2023-01-04T20:27:10.802" v="547" actId="1076"/>
          <ac:spMkLst>
            <pc:docMk/>
            <pc:sldMk cId="0" sldId="283"/>
            <ac:spMk id="4" creationId="{00000000-0000-0000-0000-000000000000}"/>
          </ac:spMkLst>
        </pc:spChg>
        <pc:graphicFrameChg chg="modGraphic">
          <ac:chgData name="Henrique Pinho" userId="0e76a110-0176-4e46-8097-f736bd0d5850" providerId="ADAL" clId="{9E7F9FD0-369F-4479-9011-8F1D3F4296A8}" dt="2023-01-04T20:27:50.327" v="549" actId="179"/>
          <ac:graphicFrameMkLst>
            <pc:docMk/>
            <pc:sldMk cId="0" sldId="283"/>
            <ac:graphicFrameMk id="2" creationId="{00000000-0000-0000-0000-000000000000}"/>
          </ac:graphicFrameMkLst>
        </pc:graphicFrameChg>
      </pc:sldChg>
      <pc:sldChg chg="modSp mod">
        <pc:chgData name="Henrique Pinho" userId="0e76a110-0176-4e46-8097-f736bd0d5850" providerId="ADAL" clId="{9E7F9FD0-369F-4479-9011-8F1D3F4296A8}" dt="2023-01-04T20:28:21.739" v="557" actId="113"/>
        <pc:sldMkLst>
          <pc:docMk/>
          <pc:sldMk cId="0" sldId="284"/>
        </pc:sldMkLst>
        <pc:spChg chg="mod">
          <ac:chgData name="Henrique Pinho" userId="0e76a110-0176-4e46-8097-f736bd0d5850" providerId="ADAL" clId="{9E7F9FD0-369F-4479-9011-8F1D3F4296A8}" dt="2023-01-04T20:28:21.739" v="557" actId="113"/>
          <ac:spMkLst>
            <pc:docMk/>
            <pc:sldMk cId="0" sldId="284"/>
            <ac:spMk id="2" creationId="{00000000-0000-0000-0000-000000000000}"/>
          </ac:spMkLst>
        </pc:spChg>
      </pc:sldChg>
      <pc:sldChg chg="modSp mod">
        <pc:chgData name="Henrique Pinho" userId="0e76a110-0176-4e46-8097-f736bd0d5850" providerId="ADAL" clId="{9E7F9FD0-369F-4479-9011-8F1D3F4296A8}" dt="2023-01-04T20:28:39.945" v="565" actId="113"/>
        <pc:sldMkLst>
          <pc:docMk/>
          <pc:sldMk cId="0" sldId="285"/>
        </pc:sldMkLst>
        <pc:spChg chg="mod">
          <ac:chgData name="Henrique Pinho" userId="0e76a110-0176-4e46-8097-f736bd0d5850" providerId="ADAL" clId="{9E7F9FD0-369F-4479-9011-8F1D3F4296A8}" dt="2023-01-04T20:28:39.945" v="565" actId="113"/>
          <ac:spMkLst>
            <pc:docMk/>
            <pc:sldMk cId="0" sldId="285"/>
            <ac:spMk id="2" creationId="{00000000-0000-0000-0000-000000000000}"/>
          </ac:spMkLst>
        </pc:spChg>
      </pc:sldChg>
      <pc:sldChg chg="mod modShow">
        <pc:chgData name="Henrique Pinho" userId="0e76a110-0176-4e46-8097-f736bd0d5850" providerId="ADAL" clId="{9E7F9FD0-369F-4479-9011-8F1D3F4296A8}" dt="2023-01-04T20:28:55.751" v="566" actId="729"/>
        <pc:sldMkLst>
          <pc:docMk/>
          <pc:sldMk cId="0" sldId="286"/>
        </pc:sldMkLst>
      </pc:sldChg>
      <pc:sldChg chg="mod modShow">
        <pc:chgData name="Henrique Pinho" userId="0e76a110-0176-4e46-8097-f736bd0d5850" providerId="ADAL" clId="{9E7F9FD0-369F-4479-9011-8F1D3F4296A8}" dt="2023-01-04T20:29:07.901" v="567" actId="729"/>
        <pc:sldMkLst>
          <pc:docMk/>
          <pc:sldMk cId="0" sldId="287"/>
        </pc:sldMkLst>
      </pc:sldChg>
      <pc:sldChg chg="modSp mod">
        <pc:chgData name="Henrique Pinho" userId="0e76a110-0176-4e46-8097-f736bd0d5850" providerId="ADAL" clId="{9E7F9FD0-369F-4479-9011-8F1D3F4296A8}" dt="2023-01-04T20:29:23.849" v="577" actId="113"/>
        <pc:sldMkLst>
          <pc:docMk/>
          <pc:sldMk cId="0" sldId="288"/>
        </pc:sldMkLst>
        <pc:spChg chg="mod">
          <ac:chgData name="Henrique Pinho" userId="0e76a110-0176-4e46-8097-f736bd0d5850" providerId="ADAL" clId="{9E7F9FD0-369F-4479-9011-8F1D3F4296A8}" dt="2023-01-04T20:29:23.849" v="577" actId="113"/>
          <ac:spMkLst>
            <pc:docMk/>
            <pc:sldMk cId="0" sldId="288"/>
            <ac:spMk id="2" creationId="{00000000-0000-0000-0000-000000000000}"/>
          </ac:spMkLst>
        </pc:spChg>
      </pc:sldChg>
      <pc:sldChg chg="modSp mod">
        <pc:chgData name="Henrique Pinho" userId="0e76a110-0176-4e46-8097-f736bd0d5850" providerId="ADAL" clId="{9E7F9FD0-369F-4479-9011-8F1D3F4296A8}" dt="2023-01-04T20:29:53.410" v="587" actId="1076"/>
        <pc:sldMkLst>
          <pc:docMk/>
          <pc:sldMk cId="0" sldId="289"/>
        </pc:sldMkLst>
        <pc:spChg chg="mod">
          <ac:chgData name="Henrique Pinho" userId="0e76a110-0176-4e46-8097-f736bd0d5850" providerId="ADAL" clId="{9E7F9FD0-369F-4479-9011-8F1D3F4296A8}" dt="2023-01-04T20:29:43.551" v="585" actId="113"/>
          <ac:spMkLst>
            <pc:docMk/>
            <pc:sldMk cId="0" sldId="289"/>
            <ac:spMk id="2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20:29:46.032" v="586" actId="1076"/>
          <ac:spMkLst>
            <pc:docMk/>
            <pc:sldMk cId="0" sldId="289"/>
            <ac:spMk id="3" creationId="{00000000-0000-0000-0000-000000000000}"/>
          </ac:spMkLst>
        </pc:spChg>
        <pc:spChg chg="mod">
          <ac:chgData name="Henrique Pinho" userId="0e76a110-0176-4e46-8097-f736bd0d5850" providerId="ADAL" clId="{9E7F9FD0-369F-4479-9011-8F1D3F4296A8}" dt="2023-01-04T20:29:53.410" v="587" actId="1076"/>
          <ac:spMkLst>
            <pc:docMk/>
            <pc:sldMk cId="0" sldId="289"/>
            <ac:spMk id="10" creationId="{00000000-0000-0000-0000-000000000000}"/>
          </ac:spMkLst>
        </pc:spChg>
        <pc:graphicFrameChg chg="mod">
          <ac:chgData name="Henrique Pinho" userId="0e76a110-0176-4e46-8097-f736bd0d5850" providerId="ADAL" clId="{9E7F9FD0-369F-4479-9011-8F1D3F4296A8}" dt="2023-01-04T20:29:53.410" v="587" actId="1076"/>
          <ac:graphicFrameMkLst>
            <pc:docMk/>
            <pc:sldMk cId="0" sldId="289"/>
            <ac:graphicFrameMk id="6" creationId="{00000000-0000-0000-0000-000000000000}"/>
          </ac:graphicFrameMkLst>
        </pc:graphicFrameChg>
      </pc:sldChg>
      <pc:sldChg chg="add">
        <pc:chgData name="Henrique Pinho" userId="0e76a110-0176-4e46-8097-f736bd0d5850" providerId="ADAL" clId="{9E7F9FD0-369F-4479-9011-8F1D3F4296A8}" dt="2023-01-04T19:24:01.150" v="337" actId="2890"/>
        <pc:sldMkLst>
          <pc:docMk/>
          <pc:sldMk cId="4230596966" sldId="29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542" cy="496629"/>
          </a:xfrm>
          <a:prstGeom prst="rect">
            <a:avLst/>
          </a:prstGeom>
        </p:spPr>
        <p:txBody>
          <a:bodyPr vert="horz" lIns="83887" tIns="41944" rIns="83887" bIns="41944" rtlCol="0"/>
          <a:lstStyle>
            <a:lvl1pPr algn="l">
              <a:defRPr sz="11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57236" y="1"/>
            <a:ext cx="2949531" cy="496629"/>
          </a:xfrm>
          <a:prstGeom prst="rect">
            <a:avLst/>
          </a:prstGeom>
        </p:spPr>
        <p:txBody>
          <a:bodyPr vert="horz" lIns="83887" tIns="41944" rIns="83887" bIns="41944" rtlCol="0"/>
          <a:lstStyle>
            <a:lvl1pPr algn="r">
              <a:defRPr sz="1100"/>
            </a:lvl1pPr>
          </a:lstStyle>
          <a:p>
            <a:fld id="{1817785B-DBFB-4FF2-ADF3-9ECC6097CDEA}" type="datetimeFigureOut">
              <a:rPr lang="pt-PT" smtClean="0"/>
              <a:pPr/>
              <a:t>04/01/2023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442211"/>
            <a:ext cx="2950542" cy="496629"/>
          </a:xfrm>
          <a:prstGeom prst="rect">
            <a:avLst/>
          </a:prstGeom>
        </p:spPr>
        <p:txBody>
          <a:bodyPr vert="horz" lIns="83887" tIns="41944" rIns="83887" bIns="41944" rtlCol="0" anchor="b"/>
          <a:lstStyle>
            <a:lvl1pPr algn="l">
              <a:defRPr sz="11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57236" y="9442211"/>
            <a:ext cx="2949531" cy="496629"/>
          </a:xfrm>
          <a:prstGeom prst="rect">
            <a:avLst/>
          </a:prstGeom>
        </p:spPr>
        <p:txBody>
          <a:bodyPr vert="horz" lIns="83887" tIns="41944" rIns="83887" bIns="41944" rtlCol="0" anchor="b"/>
          <a:lstStyle>
            <a:lvl1pPr algn="r">
              <a:defRPr sz="1100"/>
            </a:lvl1pPr>
          </a:lstStyle>
          <a:p>
            <a:fld id="{5335A265-FD39-4FA7-887B-B9DC380926A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30201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69A0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69A0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69A0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8513" y="486409"/>
            <a:ext cx="1118870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69A0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77251" y="1626354"/>
            <a:ext cx="8138896" cy="20599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4075" y="706452"/>
            <a:ext cx="6639809" cy="56249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0400" y="2856992"/>
            <a:ext cx="93726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PT" sz="3200" b="1" spc="-10" dirty="0">
                <a:latin typeface="Arial"/>
                <a:cs typeface="Arial"/>
              </a:rPr>
              <a:t>Cap.7 - </a:t>
            </a:r>
            <a:r>
              <a:rPr sz="3200" b="1" spc="-10" dirty="0" err="1">
                <a:latin typeface="Arial"/>
                <a:cs typeface="Arial"/>
              </a:rPr>
              <a:t>Química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da </a:t>
            </a:r>
            <a:r>
              <a:rPr sz="3200" b="1" spc="-10" dirty="0">
                <a:latin typeface="Arial"/>
                <a:cs typeface="Arial"/>
              </a:rPr>
              <a:t>Fotografia </a:t>
            </a:r>
            <a:r>
              <a:rPr sz="3200" b="1" spc="-5" dirty="0">
                <a:latin typeface="Arial"/>
                <a:cs typeface="Arial"/>
              </a:rPr>
              <a:t>a Preto e</a:t>
            </a:r>
            <a:r>
              <a:rPr sz="3200" b="1" spc="1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Branco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8513" y="486409"/>
            <a:ext cx="11188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1790">
              <a:lnSpc>
                <a:spcPct val="100000"/>
              </a:lnSpc>
              <a:spcBef>
                <a:spcPts val="10"/>
              </a:spcBef>
            </a:pPr>
            <a:r>
              <a:rPr sz="1200" b="1" dirty="0">
                <a:solidFill>
                  <a:srgbClr val="69A02C"/>
                </a:solidFill>
                <a:latin typeface="Arial"/>
                <a:cs typeface="Arial"/>
              </a:rPr>
              <a:t>  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7500" y="601082"/>
            <a:ext cx="5410200" cy="5129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73880">
              <a:lnSpc>
                <a:spcPct val="100000"/>
              </a:lnSpc>
              <a:spcBef>
                <a:spcPts val="10"/>
              </a:spcBef>
            </a:pPr>
            <a:endParaRPr sz="1200" b="1" dirty="0">
              <a:latin typeface="Arial"/>
              <a:cs typeface="Arial"/>
            </a:endParaRPr>
          </a:p>
          <a:p>
            <a:pPr marL="1299845">
              <a:lnSpc>
                <a:spcPct val="100000"/>
              </a:lnSpc>
              <a:spcBef>
                <a:spcPts val="320"/>
              </a:spcBef>
            </a:pPr>
            <a:r>
              <a:rPr sz="1800" b="1" spc="-80" dirty="0">
                <a:latin typeface="Trebuchet MS"/>
                <a:cs typeface="Trebuchet MS"/>
              </a:rPr>
              <a:t>Principais </a:t>
            </a:r>
            <a:r>
              <a:rPr sz="1800" b="1" spc="-45" dirty="0">
                <a:latin typeface="Trebuchet MS"/>
                <a:cs typeface="Trebuchet MS"/>
              </a:rPr>
              <a:t>passos </a:t>
            </a:r>
            <a:r>
              <a:rPr sz="1800" b="1" spc="-40" dirty="0">
                <a:latin typeface="Trebuchet MS"/>
                <a:cs typeface="Trebuchet MS"/>
              </a:rPr>
              <a:t>do</a:t>
            </a:r>
            <a:r>
              <a:rPr sz="1800" b="1" spc="-415" dirty="0">
                <a:latin typeface="Trebuchet MS"/>
                <a:cs typeface="Trebuchet MS"/>
              </a:rPr>
              <a:t> </a:t>
            </a:r>
            <a:r>
              <a:rPr lang="pt-PT" sz="1800" b="1" spc="-415" dirty="0">
                <a:latin typeface="Trebuchet MS"/>
                <a:cs typeface="Trebuchet MS"/>
              </a:rPr>
              <a:t> </a:t>
            </a:r>
            <a:r>
              <a:rPr sz="1800" b="1" spc="-60" dirty="0" err="1">
                <a:latin typeface="Trebuchet MS"/>
                <a:cs typeface="Trebuchet MS"/>
              </a:rPr>
              <a:t>Processo</a:t>
            </a:r>
            <a:r>
              <a:rPr sz="1800" b="1" spc="-6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Fotográfico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84500" y="1724025"/>
            <a:ext cx="6687479" cy="56548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6700" y="824220"/>
            <a:ext cx="551967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85" dirty="0" err="1">
                <a:latin typeface="Trebuchet MS"/>
                <a:cs typeface="Trebuchet MS"/>
              </a:rPr>
              <a:t>Constituição</a:t>
            </a:r>
            <a:r>
              <a:rPr sz="1800" b="1" spc="-85" dirty="0">
                <a:latin typeface="Trebuchet MS"/>
                <a:cs typeface="Trebuchet MS"/>
              </a:rPr>
              <a:t> </a:t>
            </a:r>
            <a:r>
              <a:rPr sz="1800" b="1" spc="-75" dirty="0">
                <a:latin typeface="Trebuchet MS"/>
                <a:cs typeface="Trebuchet MS"/>
              </a:rPr>
              <a:t>de </a:t>
            </a:r>
            <a:r>
              <a:rPr sz="1800" b="1" spc="-50" dirty="0">
                <a:latin typeface="Trebuchet MS"/>
                <a:cs typeface="Trebuchet MS"/>
              </a:rPr>
              <a:t>um </a:t>
            </a:r>
            <a:r>
              <a:rPr sz="1800" b="1" spc="-100" dirty="0" err="1">
                <a:latin typeface="Trebuchet MS"/>
                <a:cs typeface="Trebuchet MS"/>
              </a:rPr>
              <a:t>filme</a:t>
            </a:r>
            <a:r>
              <a:rPr sz="1800" b="1" spc="-385" dirty="0">
                <a:latin typeface="Trebuchet MS"/>
                <a:cs typeface="Trebuchet MS"/>
              </a:rPr>
              <a:t> </a:t>
            </a:r>
            <a:r>
              <a:rPr lang="pt-PT" sz="1800" b="1" spc="-385" dirty="0">
                <a:latin typeface="Trebuchet MS"/>
                <a:cs typeface="Trebuchet MS"/>
              </a:rPr>
              <a:t> </a:t>
            </a:r>
            <a:r>
              <a:rPr lang="pt-PT" b="1" spc="-60" dirty="0">
                <a:latin typeface="Trebuchet MS"/>
                <a:cs typeface="Trebuchet MS"/>
              </a:rPr>
              <a:t> (película fotográfica)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63103" y="1825752"/>
            <a:ext cx="4608575" cy="26299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03300" y="4716271"/>
            <a:ext cx="4968377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sz="1800" spc="-85" dirty="0" err="1">
                <a:latin typeface="Trebuchet MS"/>
                <a:cs typeface="Trebuchet MS"/>
              </a:rPr>
              <a:t>Revestimento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superior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3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Camada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90" dirty="0">
                <a:latin typeface="Trebuchet MS"/>
                <a:cs typeface="Trebuchet MS"/>
              </a:rPr>
              <a:t>protecção 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impede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passos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destruir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  </a:t>
            </a:r>
            <a:r>
              <a:rPr sz="1800" spc="-114" dirty="0">
                <a:latin typeface="Trebuchet MS"/>
                <a:cs typeface="Trebuchet MS"/>
              </a:rPr>
              <a:t>filme.</a:t>
            </a:r>
            <a:endParaRPr sz="1800" dirty="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sz="1800" spc="-65" dirty="0">
                <a:latin typeface="Trebuchet MS"/>
                <a:cs typeface="Trebuchet MS"/>
              </a:rPr>
              <a:t>Emulsão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37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Gelatina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75" dirty="0">
                <a:latin typeface="Trebuchet MS"/>
                <a:cs typeface="Trebuchet MS"/>
              </a:rPr>
              <a:t>halogeneto de </a:t>
            </a:r>
            <a:r>
              <a:rPr sz="1800" spc="-120" dirty="0">
                <a:latin typeface="Trebuchet MS"/>
                <a:cs typeface="Trebuchet MS"/>
              </a:rPr>
              <a:t>prata.</a:t>
            </a:r>
            <a:endParaRPr sz="1800" dirty="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sz="1800" spc="-60" dirty="0">
                <a:latin typeface="Trebuchet MS"/>
                <a:cs typeface="Trebuchet MS"/>
              </a:rPr>
              <a:t>Base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Acetato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celulose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poliéster.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81101" y="1828800"/>
            <a:ext cx="3209544" cy="22311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81772" y="4046220"/>
            <a:ext cx="580644" cy="182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86357" y="4283964"/>
            <a:ext cx="576072" cy="548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81772" y="4338828"/>
            <a:ext cx="580644" cy="640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794118" y="4729226"/>
            <a:ext cx="3209544" cy="18126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1. Base d</a:t>
            </a:r>
            <a:r>
              <a:rPr lang="pt-PT" sz="1400" spc="-5" dirty="0">
                <a:latin typeface="Arial"/>
                <a:cs typeface="Arial"/>
              </a:rPr>
              <a:t>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5" dirty="0" err="1">
                <a:latin typeface="Arial"/>
                <a:cs typeface="Arial"/>
              </a:rPr>
              <a:t>filme</a:t>
            </a:r>
            <a:r>
              <a:rPr lang="pt-PT" sz="1400" spc="-5" dirty="0">
                <a:latin typeface="Arial"/>
                <a:cs typeface="Arial"/>
              </a:rPr>
              <a:t> (suporte);</a:t>
            </a:r>
            <a:r>
              <a:rPr sz="1400" spc="-5" dirty="0">
                <a:latin typeface="Arial"/>
                <a:cs typeface="Arial"/>
              </a:rPr>
              <a:t> </a:t>
            </a:r>
            <a:endParaRPr lang="pt-PT" sz="1400" spc="-5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2. </a:t>
            </a:r>
            <a:r>
              <a:rPr sz="1400" spc="-5" dirty="0" err="1">
                <a:latin typeface="Arial"/>
                <a:cs typeface="Arial"/>
              </a:rPr>
              <a:t>Camada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lang="pt-PT" sz="1400" spc="-5" dirty="0">
                <a:latin typeface="Arial"/>
                <a:cs typeface="Arial"/>
              </a:rPr>
              <a:t>adesiva</a:t>
            </a:r>
            <a:r>
              <a:rPr sz="1400" spc="-5" dirty="0">
                <a:latin typeface="Arial"/>
                <a:cs typeface="Arial"/>
              </a:rPr>
              <a:t>; </a:t>
            </a:r>
            <a:endParaRPr lang="pt-PT" sz="1400" spc="-5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3. Camada sensível à  luz vermelha; </a:t>
            </a:r>
            <a:endParaRPr lang="pt-PT" sz="1400" spc="-5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4. Camada sensível  à luz verde; </a:t>
            </a:r>
            <a:endParaRPr lang="pt-PT" sz="1400" spc="-5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5. Filtro amarelo; </a:t>
            </a:r>
            <a:endParaRPr lang="pt-PT" sz="1400" spc="-5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6.  camada sensível à luz azul; </a:t>
            </a:r>
            <a:endParaRPr lang="pt-PT" sz="1400" spc="-5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7.  Filtro UV; </a:t>
            </a:r>
            <a:endParaRPr lang="pt-PT" sz="1400" spc="-5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8. </a:t>
            </a:r>
            <a:r>
              <a:rPr sz="1400" spc="-5" dirty="0" err="1">
                <a:latin typeface="Arial"/>
                <a:cs typeface="Arial"/>
              </a:rPr>
              <a:t>Camada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5" dirty="0" err="1">
                <a:latin typeface="Arial"/>
                <a:cs typeface="Arial"/>
              </a:rPr>
              <a:t>protetora</a:t>
            </a:r>
            <a:r>
              <a:rPr lang="pt-PT" sz="1400" spc="-5" dirty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32115" y="1417573"/>
            <a:ext cx="76187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75" dirty="0">
                <a:latin typeface="Trebuchet MS"/>
                <a:cs typeface="Trebuchet MS"/>
              </a:rPr>
              <a:t>reconhecido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80" dirty="0">
                <a:latin typeface="Trebuchet MS"/>
                <a:cs typeface="Trebuchet MS"/>
              </a:rPr>
              <a:t>exposição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70" dirty="0">
                <a:latin typeface="Trebuchet MS"/>
                <a:cs typeface="Trebuchet MS"/>
              </a:rPr>
              <a:t>qualquer </a:t>
            </a:r>
            <a:r>
              <a:rPr sz="1800" spc="-80" dirty="0">
                <a:latin typeface="Trebuchet MS"/>
                <a:cs typeface="Trebuchet MS"/>
              </a:rPr>
              <a:t>substância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60" dirty="0">
                <a:latin typeface="Trebuchet MS"/>
                <a:cs typeface="Trebuchet MS"/>
              </a:rPr>
              <a:t>uma </a:t>
            </a:r>
            <a:r>
              <a:rPr sz="1800" spc="-95" dirty="0">
                <a:latin typeface="Trebuchet MS"/>
                <a:cs typeface="Trebuchet MS"/>
              </a:rPr>
              <a:t>fonte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5" dirty="0">
                <a:latin typeface="Trebuchet MS"/>
                <a:cs typeface="Trebuchet MS"/>
              </a:rPr>
              <a:t>radiação  </a:t>
            </a:r>
            <a:r>
              <a:rPr sz="1800" spc="-95" dirty="0">
                <a:latin typeface="Trebuchet MS"/>
                <a:cs typeface="Trebuchet MS"/>
              </a:rPr>
              <a:t>Electromagnética </a:t>
            </a:r>
            <a:r>
              <a:rPr sz="1800" spc="-30" dirty="0">
                <a:latin typeface="Trebuchet MS"/>
                <a:cs typeface="Trebuchet MS"/>
              </a:rPr>
              <a:t>no </a:t>
            </a:r>
            <a:r>
              <a:rPr sz="1800" spc="-75" dirty="0">
                <a:latin typeface="Trebuchet MS"/>
                <a:cs typeface="Trebuchet MS"/>
              </a:rPr>
              <a:t>comprimento </a:t>
            </a:r>
            <a:r>
              <a:rPr sz="1800" spc="-70" dirty="0">
                <a:latin typeface="Trebuchet MS"/>
                <a:cs typeface="Trebuchet MS"/>
              </a:rPr>
              <a:t>de </a:t>
            </a:r>
            <a:r>
              <a:rPr sz="1800" spc="-55" dirty="0">
                <a:latin typeface="Trebuchet MS"/>
                <a:cs typeface="Trebuchet MS"/>
              </a:rPr>
              <a:t>onda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80" dirty="0">
                <a:latin typeface="Trebuchet MS"/>
                <a:cs typeface="Trebuchet MS"/>
              </a:rPr>
              <a:t>energia </a:t>
            </a:r>
            <a:r>
              <a:rPr sz="1800" spc="-95" dirty="0">
                <a:latin typeface="Trebuchet MS"/>
                <a:cs typeface="Trebuchet MS"/>
              </a:rPr>
              <a:t>correctos, </a:t>
            </a:r>
            <a:r>
              <a:rPr sz="1800" spc="-80" dirty="0">
                <a:latin typeface="Trebuchet MS"/>
                <a:cs typeface="Trebuchet MS"/>
              </a:rPr>
              <a:t>também </a:t>
            </a:r>
            <a:r>
              <a:rPr sz="1800" spc="-95" dirty="0">
                <a:latin typeface="Trebuchet MS"/>
                <a:cs typeface="Trebuchet MS"/>
              </a:rPr>
              <a:t>emita  </a:t>
            </a:r>
            <a:r>
              <a:rPr sz="1800" spc="-90" dirty="0">
                <a:latin typeface="Trebuchet MS"/>
                <a:cs typeface="Trebuchet MS"/>
              </a:rPr>
              <a:t>radiação </a:t>
            </a:r>
            <a:r>
              <a:rPr sz="1800" spc="-100" dirty="0">
                <a:latin typeface="Trebuchet MS"/>
                <a:cs typeface="Trebuchet MS"/>
              </a:rPr>
              <a:t>electro‐magnética, </a:t>
            </a:r>
            <a:r>
              <a:rPr sz="1800" spc="-50" dirty="0">
                <a:latin typeface="Trebuchet MS"/>
                <a:cs typeface="Trebuchet MS"/>
              </a:rPr>
              <a:t>segundo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70" dirty="0">
                <a:latin typeface="Trebuchet MS"/>
                <a:cs typeface="Trebuchet MS"/>
              </a:rPr>
              <a:t>seguintes</a:t>
            </a:r>
            <a:r>
              <a:rPr sz="1800" spc="-36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efeitos: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54073" y="2860794"/>
            <a:ext cx="3730625" cy="24079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350">
              <a:lnSpc>
                <a:spcPct val="99800"/>
              </a:lnSpc>
              <a:spcBef>
                <a:spcPts val="105"/>
              </a:spcBef>
              <a:buClr>
                <a:srgbClr val="000000"/>
              </a:buClr>
              <a:buFont typeface="Trebuchet MS"/>
              <a:buChar char="*"/>
              <a:tabLst>
                <a:tab pos="212725" algn="l"/>
              </a:tabLst>
            </a:pPr>
            <a:r>
              <a:rPr sz="1800" b="1" spc="-120" dirty="0">
                <a:solidFill>
                  <a:srgbClr val="0070C0"/>
                </a:solidFill>
                <a:latin typeface="Trebuchet MS"/>
                <a:cs typeface="Trebuchet MS"/>
              </a:rPr>
              <a:t>Efeito </a:t>
            </a:r>
            <a:r>
              <a:rPr sz="1800" b="1" spc="-105" dirty="0">
                <a:solidFill>
                  <a:srgbClr val="0070C0"/>
                </a:solidFill>
                <a:latin typeface="Trebuchet MS"/>
                <a:cs typeface="Trebuchet MS"/>
              </a:rPr>
              <a:t>de </a:t>
            </a:r>
            <a:r>
              <a:rPr sz="1800" b="1" spc="-110" dirty="0">
                <a:solidFill>
                  <a:srgbClr val="0070C0"/>
                </a:solidFill>
                <a:latin typeface="Trebuchet MS"/>
                <a:cs typeface="Trebuchet MS"/>
              </a:rPr>
              <a:t>Compton</a:t>
            </a:r>
            <a:r>
              <a:rPr sz="1800" spc="-110" dirty="0">
                <a:latin typeface="Trebuchet MS"/>
                <a:cs typeface="Trebuchet MS"/>
              </a:rPr>
              <a:t>: </a:t>
            </a:r>
            <a:r>
              <a:rPr sz="1200" spc="-70" dirty="0">
                <a:latin typeface="Trebuchet MS"/>
                <a:cs typeface="Trebuchet MS"/>
              </a:rPr>
              <a:t>explica </a:t>
            </a:r>
            <a:r>
              <a:rPr sz="1200" spc="-40" dirty="0">
                <a:latin typeface="Trebuchet MS"/>
                <a:cs typeface="Trebuchet MS"/>
              </a:rPr>
              <a:t>como </a:t>
            </a:r>
            <a:r>
              <a:rPr sz="1200" spc="-60" dirty="0">
                <a:latin typeface="Trebuchet MS"/>
                <a:cs typeface="Trebuchet MS"/>
              </a:rPr>
              <a:t>a </a:t>
            </a:r>
            <a:r>
              <a:rPr sz="1200" spc="-70" dirty="0">
                <a:latin typeface="Trebuchet MS"/>
                <a:cs typeface="Trebuchet MS"/>
              </a:rPr>
              <a:t>luz </a:t>
            </a:r>
            <a:r>
              <a:rPr sz="1200" spc="-40" dirty="0">
                <a:latin typeface="Trebuchet MS"/>
                <a:cs typeface="Trebuchet MS"/>
              </a:rPr>
              <a:t>pode  </a:t>
            </a:r>
            <a:r>
              <a:rPr sz="1200" spc="-55" dirty="0">
                <a:latin typeface="Trebuchet MS"/>
                <a:cs typeface="Trebuchet MS"/>
              </a:rPr>
              <a:t>comportar‐se </a:t>
            </a:r>
            <a:r>
              <a:rPr sz="1200" spc="-40" dirty="0">
                <a:latin typeface="Trebuchet MS"/>
                <a:cs typeface="Trebuchet MS"/>
              </a:rPr>
              <a:t>como </a:t>
            </a:r>
            <a:r>
              <a:rPr sz="1200" spc="-35" dirty="0">
                <a:latin typeface="Trebuchet MS"/>
                <a:cs typeface="Trebuchet MS"/>
              </a:rPr>
              <a:t>um </a:t>
            </a:r>
            <a:r>
              <a:rPr sz="1200" spc="-65" dirty="0">
                <a:latin typeface="Trebuchet MS"/>
                <a:cs typeface="Trebuchet MS"/>
              </a:rPr>
              <a:t>fluxo </a:t>
            </a:r>
            <a:r>
              <a:rPr sz="1200" spc="-55" dirty="0">
                <a:latin typeface="Trebuchet MS"/>
                <a:cs typeface="Trebuchet MS"/>
              </a:rPr>
              <a:t>de </a:t>
            </a:r>
            <a:r>
              <a:rPr sz="1200" spc="-60" dirty="0">
                <a:latin typeface="Trebuchet MS"/>
                <a:cs typeface="Trebuchet MS"/>
              </a:rPr>
              <a:t>partículas (fotões) </a:t>
            </a:r>
            <a:r>
              <a:rPr sz="1200" spc="-50" dirty="0">
                <a:latin typeface="Trebuchet MS"/>
                <a:cs typeface="Trebuchet MS"/>
              </a:rPr>
              <a:t>com  </a:t>
            </a:r>
            <a:r>
              <a:rPr sz="1200" spc="-55" dirty="0">
                <a:latin typeface="Trebuchet MS"/>
                <a:cs typeface="Trebuchet MS"/>
              </a:rPr>
              <a:t>energia </a:t>
            </a:r>
            <a:r>
              <a:rPr sz="1200" spc="-60" dirty="0">
                <a:latin typeface="Trebuchet MS"/>
                <a:cs typeface="Trebuchet MS"/>
              </a:rPr>
              <a:t>inversamente </a:t>
            </a:r>
            <a:r>
              <a:rPr sz="1200" spc="-55" dirty="0">
                <a:latin typeface="Trebuchet MS"/>
                <a:cs typeface="Trebuchet MS"/>
              </a:rPr>
              <a:t>proporcional </a:t>
            </a:r>
            <a:r>
              <a:rPr sz="1200" spc="-35" dirty="0">
                <a:latin typeface="Trebuchet MS"/>
                <a:cs typeface="Trebuchet MS"/>
              </a:rPr>
              <a:t>ao </a:t>
            </a:r>
            <a:r>
              <a:rPr sz="1200" spc="-55" dirty="0">
                <a:latin typeface="Trebuchet MS"/>
                <a:cs typeface="Trebuchet MS"/>
              </a:rPr>
              <a:t>comprimento de  </a:t>
            </a:r>
            <a:r>
              <a:rPr sz="1200" spc="-40" dirty="0">
                <a:latin typeface="Trebuchet MS"/>
                <a:cs typeface="Trebuchet MS"/>
              </a:rPr>
              <a:t>onda </a:t>
            </a:r>
            <a:r>
              <a:rPr sz="1200" spc="-45" dirty="0">
                <a:latin typeface="Trebuchet MS"/>
                <a:cs typeface="Trebuchet MS"/>
              </a:rPr>
              <a:t>(ou </a:t>
            </a:r>
            <a:r>
              <a:rPr sz="1200" spc="-65" dirty="0">
                <a:latin typeface="Trebuchet MS"/>
                <a:cs typeface="Trebuchet MS"/>
              </a:rPr>
              <a:t>directamente </a:t>
            </a:r>
            <a:r>
              <a:rPr sz="1200" spc="-50" dirty="0">
                <a:latin typeface="Trebuchet MS"/>
                <a:cs typeface="Trebuchet MS"/>
              </a:rPr>
              <a:t>proporcional </a:t>
            </a:r>
            <a:r>
              <a:rPr sz="1200" spc="-60" dirty="0">
                <a:latin typeface="Trebuchet MS"/>
                <a:cs typeface="Trebuchet MS"/>
              </a:rPr>
              <a:t>à frequência) </a:t>
            </a:r>
            <a:r>
              <a:rPr sz="1200" spc="-50" dirty="0">
                <a:latin typeface="Trebuchet MS"/>
                <a:cs typeface="Trebuchet MS"/>
              </a:rPr>
              <a:t>da  </a:t>
            </a:r>
            <a:r>
              <a:rPr sz="1200" spc="-60" dirty="0">
                <a:latin typeface="Trebuchet MS"/>
                <a:cs typeface="Trebuchet MS"/>
              </a:rPr>
              <a:t>radiação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70" dirty="0">
                <a:latin typeface="Trebuchet MS"/>
                <a:cs typeface="Trebuchet MS"/>
              </a:rPr>
              <a:t>electro‐magnética</a:t>
            </a:r>
            <a:r>
              <a:rPr sz="1800" spc="-70" dirty="0">
                <a:latin typeface="Trebuchet MS"/>
                <a:cs typeface="Trebuchet MS"/>
              </a:rPr>
              <a:t>;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rebuchet MS"/>
              <a:buChar char="*"/>
            </a:pPr>
            <a:endParaRPr sz="18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400"/>
              </a:lnSpc>
              <a:buClr>
                <a:srgbClr val="000000"/>
              </a:buClr>
              <a:buFont typeface="Trebuchet MS"/>
              <a:buChar char="*"/>
              <a:tabLst>
                <a:tab pos="201295" algn="l"/>
              </a:tabLst>
            </a:pPr>
            <a:r>
              <a:rPr sz="1800" b="1" spc="-120" dirty="0">
                <a:solidFill>
                  <a:srgbClr val="0070C0"/>
                </a:solidFill>
                <a:latin typeface="Trebuchet MS"/>
                <a:cs typeface="Trebuchet MS"/>
              </a:rPr>
              <a:t>Efeito fotoeléctrico</a:t>
            </a:r>
            <a:r>
              <a:rPr sz="1800" spc="-120" dirty="0">
                <a:latin typeface="Trebuchet MS"/>
                <a:cs typeface="Trebuchet MS"/>
              </a:rPr>
              <a:t>: </a:t>
            </a:r>
            <a:r>
              <a:rPr sz="1200" spc="-40" dirty="0">
                <a:latin typeface="Trebuchet MS"/>
                <a:cs typeface="Trebuchet MS"/>
              </a:rPr>
              <a:t>emissão </a:t>
            </a:r>
            <a:r>
              <a:rPr sz="1200" spc="-55" dirty="0">
                <a:latin typeface="Trebuchet MS"/>
                <a:cs typeface="Trebuchet MS"/>
              </a:rPr>
              <a:t>de </a:t>
            </a:r>
            <a:r>
              <a:rPr sz="1200" spc="-60" dirty="0">
                <a:latin typeface="Trebuchet MS"/>
                <a:cs typeface="Trebuchet MS"/>
              </a:rPr>
              <a:t>electrões </a:t>
            </a:r>
            <a:r>
              <a:rPr sz="1200" spc="-35" dirty="0">
                <a:latin typeface="Trebuchet MS"/>
                <a:cs typeface="Trebuchet MS"/>
              </a:rPr>
              <a:t>por  </a:t>
            </a:r>
            <a:r>
              <a:rPr sz="1200" spc="-65" dirty="0">
                <a:latin typeface="Trebuchet MS"/>
                <a:cs typeface="Trebuchet MS"/>
              </a:rPr>
              <a:t>parte </a:t>
            </a:r>
            <a:r>
              <a:rPr sz="1200" spc="-55" dirty="0">
                <a:latin typeface="Trebuchet MS"/>
                <a:cs typeface="Trebuchet MS"/>
              </a:rPr>
              <a:t>de </a:t>
            </a:r>
            <a:r>
              <a:rPr sz="1200" spc="-40" dirty="0">
                <a:latin typeface="Trebuchet MS"/>
                <a:cs typeface="Trebuchet MS"/>
              </a:rPr>
              <a:t>um </a:t>
            </a:r>
            <a:r>
              <a:rPr sz="1200" spc="-75" dirty="0">
                <a:latin typeface="Trebuchet MS"/>
                <a:cs typeface="Trebuchet MS"/>
              </a:rPr>
              <a:t>material, </a:t>
            </a:r>
            <a:r>
              <a:rPr sz="1200" spc="-40" dirty="0">
                <a:latin typeface="Trebuchet MS"/>
                <a:cs typeface="Trebuchet MS"/>
              </a:rPr>
              <a:t>quando </a:t>
            </a:r>
            <a:r>
              <a:rPr sz="1200" spc="-50" dirty="0">
                <a:latin typeface="Trebuchet MS"/>
                <a:cs typeface="Trebuchet MS"/>
              </a:rPr>
              <a:t>exposto </a:t>
            </a:r>
            <a:r>
              <a:rPr sz="1200" spc="-60" dirty="0">
                <a:latin typeface="Trebuchet MS"/>
                <a:cs typeface="Trebuchet MS"/>
              </a:rPr>
              <a:t>a </a:t>
            </a:r>
            <a:r>
              <a:rPr sz="1200" spc="-45" dirty="0">
                <a:latin typeface="Trebuchet MS"/>
                <a:cs typeface="Trebuchet MS"/>
              </a:rPr>
              <a:t>uma </a:t>
            </a:r>
            <a:r>
              <a:rPr sz="1200" spc="-60" dirty="0">
                <a:latin typeface="Trebuchet MS"/>
                <a:cs typeface="Trebuchet MS"/>
              </a:rPr>
              <a:t>radiação  eletromagnética </a:t>
            </a:r>
            <a:r>
              <a:rPr sz="1200" spc="-50" dirty="0">
                <a:latin typeface="Trebuchet MS"/>
                <a:cs typeface="Trebuchet MS"/>
              </a:rPr>
              <a:t>(como </a:t>
            </a:r>
            <a:r>
              <a:rPr sz="1200" spc="-60" dirty="0">
                <a:latin typeface="Trebuchet MS"/>
                <a:cs typeface="Trebuchet MS"/>
              </a:rPr>
              <a:t>a </a:t>
            </a:r>
            <a:r>
              <a:rPr sz="1200" spc="-75" dirty="0">
                <a:latin typeface="Trebuchet MS"/>
                <a:cs typeface="Trebuchet MS"/>
              </a:rPr>
              <a:t>luz) </a:t>
            </a:r>
            <a:r>
              <a:rPr sz="1200" spc="-55" dirty="0">
                <a:latin typeface="Trebuchet MS"/>
                <a:cs typeface="Trebuchet MS"/>
              </a:rPr>
              <a:t>de comprimento de </a:t>
            </a:r>
            <a:r>
              <a:rPr sz="1200" spc="-40" dirty="0">
                <a:latin typeface="Trebuchet MS"/>
                <a:cs typeface="Trebuchet MS"/>
              </a:rPr>
              <a:t>onda  </a:t>
            </a:r>
            <a:r>
              <a:rPr sz="1200" spc="-60" dirty="0">
                <a:latin typeface="Trebuchet MS"/>
                <a:cs typeface="Trebuchet MS"/>
              </a:rPr>
              <a:t>suficientemente baixo </a:t>
            </a:r>
            <a:r>
              <a:rPr sz="1200" spc="-65" dirty="0">
                <a:latin typeface="Trebuchet MS"/>
                <a:cs typeface="Trebuchet MS"/>
              </a:rPr>
              <a:t>(frequência </a:t>
            </a:r>
            <a:r>
              <a:rPr sz="1200" spc="-60" dirty="0">
                <a:latin typeface="Trebuchet MS"/>
                <a:cs typeface="Trebuchet MS"/>
              </a:rPr>
              <a:t>suficientemente </a:t>
            </a:r>
            <a:r>
              <a:rPr sz="1200" spc="-85" dirty="0">
                <a:latin typeface="Trebuchet MS"/>
                <a:cs typeface="Trebuchet MS"/>
              </a:rPr>
              <a:t>alta),  </a:t>
            </a:r>
            <a:r>
              <a:rPr sz="1200" spc="-70" dirty="0">
                <a:latin typeface="Trebuchet MS"/>
                <a:cs typeface="Trebuchet MS"/>
              </a:rPr>
              <a:t>cujo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fluxo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depende</a:t>
            </a:r>
            <a:r>
              <a:rPr sz="1200" spc="-10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do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material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e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da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radiação;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54085" y="5512561"/>
            <a:ext cx="18948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35" dirty="0">
                <a:latin typeface="Trebuchet MS"/>
                <a:cs typeface="Trebuchet MS"/>
              </a:rPr>
              <a:t>* </a:t>
            </a:r>
            <a:r>
              <a:rPr sz="1800" b="1" spc="-100" dirty="0">
                <a:solidFill>
                  <a:srgbClr val="0070C0"/>
                </a:solidFill>
                <a:latin typeface="Trebuchet MS"/>
                <a:cs typeface="Trebuchet MS"/>
              </a:rPr>
              <a:t>Produção </a:t>
            </a:r>
            <a:r>
              <a:rPr sz="1800" b="1" spc="-110" dirty="0">
                <a:solidFill>
                  <a:srgbClr val="0070C0"/>
                </a:solidFill>
                <a:latin typeface="Trebuchet MS"/>
                <a:cs typeface="Trebuchet MS"/>
              </a:rPr>
              <a:t>de</a:t>
            </a:r>
            <a:r>
              <a:rPr sz="1800" b="1" spc="70" dirty="0">
                <a:solidFill>
                  <a:srgbClr val="0070C0"/>
                </a:solidFill>
                <a:latin typeface="Trebuchet MS"/>
                <a:cs typeface="Trebuchet MS"/>
              </a:rPr>
              <a:t> </a:t>
            </a:r>
            <a:r>
              <a:rPr sz="1800" b="1" spc="-125" dirty="0">
                <a:solidFill>
                  <a:srgbClr val="0070C0"/>
                </a:solidFill>
                <a:latin typeface="Trebuchet MS"/>
                <a:cs typeface="Trebuchet MS"/>
              </a:rPr>
              <a:t>par</a:t>
            </a:r>
            <a:r>
              <a:rPr sz="1800" spc="-125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84803" y="5588761"/>
            <a:ext cx="16992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latin typeface="Trebuchet MS"/>
                <a:cs typeface="Trebuchet MS"/>
              </a:rPr>
              <a:t>refere‐se </a:t>
            </a:r>
            <a:r>
              <a:rPr sz="1200" spc="-60" dirty="0">
                <a:latin typeface="Trebuchet MS"/>
                <a:cs typeface="Trebuchet MS"/>
              </a:rPr>
              <a:t>à criação </a:t>
            </a:r>
            <a:r>
              <a:rPr sz="1200" spc="-55" dirty="0">
                <a:latin typeface="Trebuchet MS"/>
                <a:cs typeface="Trebuchet MS"/>
              </a:rPr>
              <a:t>de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uma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54073" y="5791453"/>
            <a:ext cx="3728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65" dirty="0">
                <a:latin typeface="Trebuchet MS"/>
                <a:cs typeface="Trebuchet MS"/>
              </a:rPr>
              <a:t>partícula elementar </a:t>
            </a:r>
            <a:r>
              <a:rPr sz="1200" spc="-60" dirty="0">
                <a:latin typeface="Trebuchet MS"/>
                <a:cs typeface="Trebuchet MS"/>
              </a:rPr>
              <a:t>e </a:t>
            </a:r>
            <a:r>
              <a:rPr sz="1200" spc="-40" dirty="0">
                <a:latin typeface="Trebuchet MS"/>
                <a:cs typeface="Trebuchet MS"/>
              </a:rPr>
              <a:t>sua </a:t>
            </a:r>
            <a:r>
              <a:rPr sz="1200" spc="-70" dirty="0">
                <a:latin typeface="Trebuchet MS"/>
                <a:cs typeface="Trebuchet MS"/>
              </a:rPr>
              <a:t>antipartícula, </a:t>
            </a:r>
            <a:r>
              <a:rPr sz="1200" spc="-65" dirty="0">
                <a:latin typeface="Trebuchet MS"/>
                <a:cs typeface="Trebuchet MS"/>
              </a:rPr>
              <a:t>geralmente </a:t>
            </a:r>
            <a:r>
              <a:rPr sz="1200" spc="-60" dirty="0">
                <a:latin typeface="Trebuchet MS"/>
                <a:cs typeface="Trebuchet MS"/>
              </a:rPr>
              <a:t>a </a:t>
            </a:r>
            <a:r>
              <a:rPr sz="1200" spc="-65" dirty="0">
                <a:latin typeface="Trebuchet MS"/>
                <a:cs typeface="Trebuchet MS"/>
              </a:rPr>
              <a:t>partir  </a:t>
            </a:r>
            <a:r>
              <a:rPr sz="1200" spc="-55" dirty="0">
                <a:latin typeface="Trebuchet MS"/>
                <a:cs typeface="Trebuchet MS"/>
              </a:rPr>
              <a:t>de </a:t>
            </a:r>
            <a:r>
              <a:rPr sz="1200" spc="-35" dirty="0">
                <a:latin typeface="Trebuchet MS"/>
                <a:cs typeface="Trebuchet MS"/>
              </a:rPr>
              <a:t>um</a:t>
            </a:r>
            <a:r>
              <a:rPr sz="1200" spc="-135" dirty="0">
                <a:latin typeface="Trebuchet MS"/>
                <a:cs typeface="Trebuchet MS"/>
              </a:rPr>
              <a:t> </a:t>
            </a:r>
            <a:r>
              <a:rPr sz="1200" spc="-75" dirty="0">
                <a:latin typeface="Trebuchet MS"/>
                <a:cs typeface="Trebuchet MS"/>
              </a:rPr>
              <a:t>fotão.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822833" y="2526029"/>
            <a:ext cx="2205977" cy="13022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76366" y="4110113"/>
            <a:ext cx="2520126" cy="15859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67126" y="955802"/>
            <a:ext cx="5268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90" dirty="0">
                <a:latin typeface="Trebuchet MS"/>
                <a:cs typeface="Trebuchet MS"/>
              </a:rPr>
              <a:t>7</a:t>
            </a:r>
            <a:r>
              <a:rPr sz="1800" spc="-90" dirty="0">
                <a:latin typeface="Trebuchet MS"/>
                <a:cs typeface="Trebuchet MS"/>
              </a:rPr>
              <a:t>.2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Mecanismos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fotoquímicos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formação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imagem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49409" y="1580641"/>
            <a:ext cx="3994150" cy="4333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35" dirty="0">
                <a:latin typeface="Trebuchet MS"/>
                <a:cs typeface="Trebuchet MS"/>
              </a:rPr>
              <a:t>*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estrutura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cristal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contém: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33985" indent="-121285">
              <a:lnSpc>
                <a:spcPct val="100000"/>
              </a:lnSpc>
              <a:buChar char="‐"/>
              <a:tabLst>
                <a:tab pos="134620" algn="l"/>
              </a:tabLst>
            </a:pPr>
            <a:r>
              <a:rPr sz="1800" b="1" spc="-145" dirty="0">
                <a:solidFill>
                  <a:srgbClr val="0070C0"/>
                </a:solidFill>
                <a:latin typeface="Trebuchet MS"/>
                <a:cs typeface="Trebuchet MS"/>
              </a:rPr>
              <a:t>90 </a:t>
            </a:r>
            <a:r>
              <a:rPr sz="1800" b="1" spc="-75" dirty="0">
                <a:solidFill>
                  <a:srgbClr val="0070C0"/>
                </a:solidFill>
                <a:latin typeface="Trebuchet MS"/>
                <a:cs typeface="Trebuchet MS"/>
              </a:rPr>
              <a:t>a </a:t>
            </a:r>
            <a:r>
              <a:rPr sz="1800" b="1" spc="-70" dirty="0">
                <a:solidFill>
                  <a:srgbClr val="0070C0"/>
                </a:solidFill>
                <a:latin typeface="Trebuchet MS"/>
                <a:cs typeface="Trebuchet MS"/>
              </a:rPr>
              <a:t>99% </a:t>
            </a:r>
            <a:r>
              <a:rPr sz="1800" b="1" spc="-105" dirty="0">
                <a:solidFill>
                  <a:srgbClr val="0070C0"/>
                </a:solidFill>
                <a:latin typeface="Trebuchet MS"/>
                <a:cs typeface="Trebuchet MS"/>
              </a:rPr>
              <a:t>de </a:t>
            </a:r>
            <a:r>
              <a:rPr sz="1800" b="1" spc="-100" dirty="0">
                <a:solidFill>
                  <a:srgbClr val="0070C0"/>
                </a:solidFill>
                <a:latin typeface="Trebuchet MS"/>
                <a:cs typeface="Trebuchet MS"/>
              </a:rPr>
              <a:t>brometo </a:t>
            </a:r>
            <a:r>
              <a:rPr sz="1800" b="1" spc="-105" dirty="0">
                <a:solidFill>
                  <a:srgbClr val="0070C0"/>
                </a:solidFill>
                <a:latin typeface="Trebuchet MS"/>
                <a:cs typeface="Trebuchet MS"/>
              </a:rPr>
              <a:t>de prata</a:t>
            </a:r>
            <a:r>
              <a:rPr sz="1800" b="1" spc="-385" dirty="0">
                <a:solidFill>
                  <a:srgbClr val="0070C0"/>
                </a:solidFill>
                <a:latin typeface="Trebuchet MS"/>
                <a:cs typeface="Trebuchet MS"/>
              </a:rPr>
              <a:t> </a:t>
            </a:r>
            <a:r>
              <a:rPr sz="1800" b="1" spc="-85" dirty="0">
                <a:solidFill>
                  <a:srgbClr val="0070C0"/>
                </a:solidFill>
                <a:latin typeface="Trebuchet MS"/>
                <a:cs typeface="Trebuchet MS"/>
              </a:rPr>
              <a:t>(AgBr)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90" dirty="0">
                <a:latin typeface="Trebuchet MS"/>
                <a:cs typeface="Trebuchet MS"/>
              </a:rPr>
              <a:t>e</a:t>
            </a:r>
            <a:endParaRPr sz="1800">
              <a:latin typeface="Trebuchet MS"/>
              <a:cs typeface="Trebuchet MS"/>
            </a:endParaRPr>
          </a:p>
          <a:p>
            <a:pPr marL="133985" indent="-121285">
              <a:lnSpc>
                <a:spcPct val="100000"/>
              </a:lnSpc>
              <a:buChar char="‐"/>
              <a:tabLst>
                <a:tab pos="134620" algn="l"/>
              </a:tabLst>
            </a:pPr>
            <a:r>
              <a:rPr sz="1800" b="1" spc="-145" dirty="0">
                <a:solidFill>
                  <a:srgbClr val="3F601A"/>
                </a:solidFill>
                <a:latin typeface="Trebuchet MS"/>
                <a:cs typeface="Trebuchet MS"/>
              </a:rPr>
              <a:t>1 </a:t>
            </a:r>
            <a:r>
              <a:rPr sz="1800" b="1" spc="-75" dirty="0">
                <a:solidFill>
                  <a:srgbClr val="3F601A"/>
                </a:solidFill>
                <a:latin typeface="Trebuchet MS"/>
                <a:cs typeface="Trebuchet MS"/>
              </a:rPr>
              <a:t>a </a:t>
            </a:r>
            <a:r>
              <a:rPr sz="1800" b="1" spc="-70" dirty="0">
                <a:solidFill>
                  <a:srgbClr val="3F601A"/>
                </a:solidFill>
                <a:latin typeface="Trebuchet MS"/>
                <a:cs typeface="Trebuchet MS"/>
              </a:rPr>
              <a:t>10% </a:t>
            </a:r>
            <a:r>
              <a:rPr sz="1800" b="1" spc="-105" dirty="0">
                <a:solidFill>
                  <a:srgbClr val="3F601A"/>
                </a:solidFill>
                <a:latin typeface="Trebuchet MS"/>
                <a:cs typeface="Trebuchet MS"/>
              </a:rPr>
              <a:t>de </a:t>
            </a:r>
            <a:r>
              <a:rPr sz="1800" b="1" spc="-90" dirty="0">
                <a:solidFill>
                  <a:srgbClr val="3F601A"/>
                </a:solidFill>
                <a:latin typeface="Trebuchet MS"/>
                <a:cs typeface="Trebuchet MS"/>
              </a:rPr>
              <a:t>iodeto </a:t>
            </a:r>
            <a:r>
              <a:rPr sz="1800" b="1" spc="-105" dirty="0">
                <a:solidFill>
                  <a:srgbClr val="3F601A"/>
                </a:solidFill>
                <a:latin typeface="Trebuchet MS"/>
                <a:cs typeface="Trebuchet MS"/>
              </a:rPr>
              <a:t>de prata</a:t>
            </a:r>
            <a:r>
              <a:rPr sz="1800" b="1" spc="-400" dirty="0">
                <a:solidFill>
                  <a:srgbClr val="3F601A"/>
                </a:solidFill>
                <a:latin typeface="Trebuchet MS"/>
                <a:cs typeface="Trebuchet MS"/>
              </a:rPr>
              <a:t> </a:t>
            </a:r>
            <a:r>
              <a:rPr sz="1800" b="1" spc="-70" dirty="0">
                <a:solidFill>
                  <a:srgbClr val="3F601A"/>
                </a:solidFill>
                <a:latin typeface="Trebuchet MS"/>
                <a:cs typeface="Trebuchet MS"/>
              </a:rPr>
              <a:t>(AgI)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174625">
              <a:lnSpc>
                <a:spcPct val="100000"/>
              </a:lnSpc>
              <a:buChar char="*"/>
              <a:tabLst>
                <a:tab pos="180340" algn="l"/>
              </a:tabLst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adição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iodeto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prata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à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estrutura  </a:t>
            </a:r>
            <a:r>
              <a:rPr sz="1800" spc="-130" dirty="0">
                <a:latin typeface="Trebuchet MS"/>
                <a:cs typeface="Trebuchet MS"/>
              </a:rPr>
              <a:t>faz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65" dirty="0">
                <a:latin typeface="Trebuchet MS"/>
                <a:cs typeface="Trebuchet MS"/>
              </a:rPr>
              <a:t>que alguns iões </a:t>
            </a:r>
            <a:r>
              <a:rPr sz="1800" spc="-70" dirty="0">
                <a:latin typeface="Trebuchet MS"/>
                <a:cs typeface="Trebuchet MS"/>
              </a:rPr>
              <a:t>brometo </a:t>
            </a:r>
            <a:r>
              <a:rPr sz="1800" spc="-35" dirty="0">
                <a:latin typeface="Trebuchet MS"/>
                <a:cs typeface="Trebuchet MS"/>
              </a:rPr>
              <a:t>(Br</a:t>
            </a:r>
            <a:r>
              <a:rPr sz="1800" spc="-52" baseline="25462" dirty="0">
                <a:latin typeface="Trebuchet MS"/>
                <a:cs typeface="Trebuchet MS"/>
              </a:rPr>
              <a:t>–</a:t>
            </a:r>
            <a:r>
              <a:rPr sz="1800" spc="-35" dirty="0">
                <a:latin typeface="Trebuchet MS"/>
                <a:cs typeface="Trebuchet MS"/>
              </a:rPr>
              <a:t>)  </a:t>
            </a:r>
            <a:r>
              <a:rPr sz="1800" spc="-100" dirty="0">
                <a:latin typeface="Trebuchet MS"/>
                <a:cs typeface="Trebuchet MS"/>
              </a:rPr>
              <a:t>sejam </a:t>
            </a:r>
            <a:r>
              <a:rPr sz="1800" spc="-65" dirty="0">
                <a:latin typeface="Trebuchet MS"/>
                <a:cs typeface="Trebuchet MS"/>
              </a:rPr>
              <a:t>substituídos </a:t>
            </a:r>
            <a:r>
              <a:rPr sz="1800" spc="-55" dirty="0">
                <a:latin typeface="Trebuchet MS"/>
                <a:cs typeface="Trebuchet MS"/>
              </a:rPr>
              <a:t>por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75" dirty="0">
                <a:latin typeface="Trebuchet MS"/>
                <a:cs typeface="Trebuchet MS"/>
              </a:rPr>
              <a:t>iodeto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(I</a:t>
            </a:r>
            <a:r>
              <a:rPr sz="1800" spc="-97" baseline="25462" dirty="0">
                <a:latin typeface="Trebuchet MS"/>
                <a:cs typeface="Trebuchet MS"/>
              </a:rPr>
              <a:t>–</a:t>
            </a:r>
            <a:r>
              <a:rPr sz="1800" spc="-65" dirty="0">
                <a:latin typeface="Trebuchet MS"/>
                <a:cs typeface="Trebuchet MS"/>
              </a:rPr>
              <a:t>).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Font typeface="Trebuchet MS"/>
              <a:buChar char="*"/>
            </a:pP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490"/>
              </a:spcBef>
              <a:buChar char="*"/>
              <a:tabLst>
                <a:tab pos="180340" algn="l"/>
              </a:tabLst>
            </a:pPr>
            <a:r>
              <a:rPr sz="1800" spc="-65" dirty="0">
                <a:latin typeface="Trebuchet MS"/>
                <a:cs typeface="Trebuchet MS"/>
              </a:rPr>
              <a:t>Nestas </a:t>
            </a:r>
            <a:r>
              <a:rPr sz="1800" spc="-75" dirty="0">
                <a:latin typeface="Trebuchet MS"/>
                <a:cs typeface="Trebuchet MS"/>
              </a:rPr>
              <a:t>condições </a:t>
            </a:r>
            <a:r>
              <a:rPr sz="1800" spc="-65" dirty="0">
                <a:latin typeface="Trebuchet MS"/>
                <a:cs typeface="Trebuchet MS"/>
              </a:rPr>
              <a:t>alguns iões </a:t>
            </a:r>
            <a:r>
              <a:rPr sz="1800" spc="-100" dirty="0">
                <a:latin typeface="Trebuchet MS"/>
                <a:cs typeface="Trebuchet MS"/>
              </a:rPr>
              <a:t>prata </a:t>
            </a:r>
            <a:r>
              <a:rPr sz="1800" spc="-65" dirty="0">
                <a:latin typeface="Trebuchet MS"/>
                <a:cs typeface="Trebuchet MS"/>
              </a:rPr>
              <a:t>(Ag</a:t>
            </a:r>
            <a:r>
              <a:rPr sz="1800" spc="-97" baseline="25462" dirty="0">
                <a:latin typeface="Trebuchet MS"/>
                <a:cs typeface="Trebuchet MS"/>
              </a:rPr>
              <a:t>+</a:t>
            </a:r>
            <a:r>
              <a:rPr sz="1800" spc="-65" dirty="0">
                <a:latin typeface="Trebuchet MS"/>
                <a:cs typeface="Trebuchet MS"/>
              </a:rPr>
              <a:t>)  </a:t>
            </a:r>
            <a:r>
              <a:rPr sz="1800" spc="-85" dirty="0">
                <a:latin typeface="Trebuchet MS"/>
                <a:cs typeface="Trebuchet MS"/>
              </a:rPr>
              <a:t>libertam‐se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85" dirty="0">
                <a:latin typeface="Trebuchet MS"/>
                <a:cs typeface="Trebuchet MS"/>
              </a:rPr>
              <a:t>rede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100" dirty="0">
                <a:latin typeface="Trebuchet MS"/>
                <a:cs typeface="Trebuchet MS"/>
              </a:rPr>
              <a:t>cristal </a:t>
            </a:r>
            <a:r>
              <a:rPr sz="1800" spc="-90" dirty="0">
                <a:latin typeface="Trebuchet MS"/>
                <a:cs typeface="Trebuchet MS"/>
              </a:rPr>
              <a:t>e  </a:t>
            </a:r>
            <a:r>
              <a:rPr sz="1800" spc="-80" dirty="0">
                <a:latin typeface="Trebuchet MS"/>
                <a:cs typeface="Trebuchet MS"/>
              </a:rPr>
              <a:t>transformam‐se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00" dirty="0">
                <a:latin typeface="Trebuchet MS"/>
                <a:cs typeface="Trebuchet MS"/>
              </a:rPr>
              <a:t>prata  intersticial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75" dirty="0">
                <a:latin typeface="Trebuchet MS"/>
                <a:cs typeface="Trebuchet MS"/>
              </a:rPr>
              <a:t>movimentam</a:t>
            </a:r>
            <a:r>
              <a:rPr sz="1800" spc="-31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livremente  </a:t>
            </a:r>
            <a:r>
              <a:rPr sz="1800" spc="-65" dirty="0">
                <a:latin typeface="Trebuchet MS"/>
                <a:cs typeface="Trebuchet MS"/>
              </a:rPr>
              <a:t>na </a:t>
            </a:r>
            <a:r>
              <a:rPr sz="1800" spc="-85" dirty="0">
                <a:latin typeface="Trebuchet MS"/>
                <a:cs typeface="Trebuchet MS"/>
              </a:rPr>
              <a:t>rede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2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cristal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17079" y="2193798"/>
            <a:ext cx="4533900" cy="3327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0377" y="1677647"/>
            <a:ext cx="3657367" cy="4165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83258" y="1132585"/>
            <a:ext cx="4104640" cy="5285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2755">
              <a:lnSpc>
                <a:spcPct val="100000"/>
              </a:lnSpc>
              <a:spcBef>
                <a:spcPts val="100"/>
              </a:spcBef>
              <a:buFont typeface="Trebuchet MS"/>
              <a:buChar char="*"/>
              <a:tabLst>
                <a:tab pos="179705" algn="l"/>
              </a:tabLst>
            </a:pPr>
            <a:r>
              <a:rPr sz="1800" b="1" spc="-55" dirty="0">
                <a:latin typeface="Trebuchet MS"/>
                <a:cs typeface="Trebuchet MS"/>
              </a:rPr>
              <a:t>Manchas </a:t>
            </a:r>
            <a:r>
              <a:rPr sz="1800" b="1" spc="-110" dirty="0">
                <a:latin typeface="Trebuchet MS"/>
                <a:cs typeface="Trebuchet MS"/>
              </a:rPr>
              <a:t>de </a:t>
            </a:r>
            <a:r>
              <a:rPr sz="1800" b="1" spc="-95" dirty="0">
                <a:latin typeface="Trebuchet MS"/>
                <a:cs typeface="Trebuchet MS"/>
              </a:rPr>
              <a:t>sensibilidade</a:t>
            </a:r>
            <a:r>
              <a:rPr sz="1800" b="1" spc="-28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(</a:t>
            </a:r>
            <a:r>
              <a:rPr sz="1800" i="1" spc="-110" dirty="0">
                <a:latin typeface="Trebuchet MS"/>
                <a:cs typeface="Trebuchet MS"/>
              </a:rPr>
              <a:t>sensibility  </a:t>
            </a:r>
            <a:r>
              <a:rPr sz="1800" i="1" spc="-85" dirty="0">
                <a:latin typeface="Trebuchet MS"/>
                <a:cs typeface="Trebuchet MS"/>
              </a:rPr>
              <a:t>specks</a:t>
            </a:r>
            <a:r>
              <a:rPr sz="1800" spc="-85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  <a:p>
            <a:pPr marL="12700" marR="19685">
              <a:lnSpc>
                <a:spcPct val="100000"/>
              </a:lnSpc>
            </a:pPr>
            <a:r>
              <a:rPr sz="1800" spc="-50" dirty="0">
                <a:latin typeface="Trebuchet MS"/>
                <a:cs typeface="Trebuchet MS"/>
              </a:rPr>
              <a:t>São </a:t>
            </a:r>
            <a:r>
              <a:rPr sz="1800" spc="-75" dirty="0">
                <a:latin typeface="Trebuchet MS"/>
                <a:cs typeface="Trebuchet MS"/>
              </a:rPr>
              <a:t>zonas de </a:t>
            </a:r>
            <a:r>
              <a:rPr sz="1800" spc="-90" dirty="0">
                <a:latin typeface="Trebuchet MS"/>
                <a:cs typeface="Trebuchet MS"/>
              </a:rPr>
              <a:t>imperfeições </a:t>
            </a:r>
            <a:r>
              <a:rPr sz="1800" spc="-55" dirty="0">
                <a:latin typeface="Trebuchet MS"/>
                <a:cs typeface="Trebuchet MS"/>
              </a:rPr>
              <a:t>nas </a:t>
            </a:r>
            <a:r>
              <a:rPr sz="1800" spc="-85" dirty="0">
                <a:latin typeface="Trebuchet MS"/>
                <a:cs typeface="Trebuchet MS"/>
              </a:rPr>
              <a:t>superfície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  </a:t>
            </a:r>
            <a:r>
              <a:rPr sz="1800" spc="-85" dirty="0">
                <a:latin typeface="Trebuchet MS"/>
                <a:cs typeface="Trebuchet MS"/>
              </a:rPr>
              <a:t>rede </a:t>
            </a:r>
            <a:r>
              <a:rPr sz="1800" spc="-95" dirty="0">
                <a:latin typeface="Trebuchet MS"/>
                <a:cs typeface="Trebuchet MS"/>
              </a:rPr>
              <a:t>cristalina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75" dirty="0">
                <a:latin typeface="Trebuchet MS"/>
                <a:cs typeface="Trebuchet MS"/>
              </a:rPr>
              <a:t>brometo de </a:t>
            </a:r>
            <a:r>
              <a:rPr sz="1800" spc="-120" dirty="0">
                <a:latin typeface="Trebuchet MS"/>
                <a:cs typeface="Trebuchet MS"/>
              </a:rPr>
              <a:t>prata,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70" dirty="0">
                <a:latin typeface="Trebuchet MS"/>
                <a:cs typeface="Trebuchet MS"/>
              </a:rPr>
              <a:t>que  </a:t>
            </a:r>
            <a:r>
              <a:rPr sz="1800" spc="-80" dirty="0">
                <a:latin typeface="Trebuchet MS"/>
                <a:cs typeface="Trebuchet MS"/>
              </a:rPr>
              <a:t>também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80" dirty="0">
                <a:latin typeface="Trebuchet MS"/>
                <a:cs typeface="Trebuchet MS"/>
              </a:rPr>
              <a:t>chama </a:t>
            </a:r>
            <a:r>
              <a:rPr sz="1800" spc="-90" dirty="0">
                <a:latin typeface="Trebuchet MS"/>
                <a:cs typeface="Trebuchet MS"/>
              </a:rPr>
              <a:t>“armadilhas </a:t>
            </a:r>
            <a:r>
              <a:rPr sz="1800" spc="-75" dirty="0">
                <a:latin typeface="Trebuchet MS"/>
                <a:cs typeface="Trebuchet MS"/>
              </a:rPr>
              <a:t>de  </a:t>
            </a:r>
            <a:r>
              <a:rPr sz="1800" spc="-125" dirty="0">
                <a:latin typeface="Trebuchet MS"/>
                <a:cs typeface="Trebuchet MS"/>
              </a:rPr>
              <a:t>electrões”.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 marR="168275">
              <a:lnSpc>
                <a:spcPct val="100000"/>
              </a:lnSpc>
              <a:spcBef>
                <a:spcPts val="1425"/>
              </a:spcBef>
              <a:buChar char="*"/>
              <a:tabLst>
                <a:tab pos="180340" algn="l"/>
              </a:tabLst>
            </a:pPr>
            <a:r>
              <a:rPr sz="1800" spc="-80" dirty="0">
                <a:latin typeface="Trebuchet MS"/>
                <a:cs typeface="Trebuchet MS"/>
              </a:rPr>
              <a:t>Estas </a:t>
            </a:r>
            <a:r>
              <a:rPr sz="1800" spc="-90" dirty="0">
                <a:latin typeface="Trebuchet MS"/>
                <a:cs typeface="Trebuchet MS"/>
              </a:rPr>
              <a:t>imperfeições </a:t>
            </a:r>
            <a:r>
              <a:rPr sz="1800" spc="-60" dirty="0">
                <a:latin typeface="Trebuchet MS"/>
                <a:cs typeface="Trebuchet MS"/>
              </a:rPr>
              <a:t>podem </a:t>
            </a:r>
            <a:r>
              <a:rPr sz="1800" spc="-65" dirty="0">
                <a:latin typeface="Trebuchet MS"/>
                <a:cs typeface="Trebuchet MS"/>
              </a:rPr>
              <a:t>ser </a:t>
            </a:r>
            <a:r>
              <a:rPr sz="1800" spc="-75" dirty="0">
                <a:latin typeface="Trebuchet MS"/>
                <a:cs typeface="Trebuchet MS"/>
              </a:rPr>
              <a:t>devidas </a:t>
            </a:r>
            <a:r>
              <a:rPr sz="1800" spc="-85" dirty="0">
                <a:latin typeface="Trebuchet MS"/>
                <a:cs typeface="Trebuchet MS"/>
              </a:rPr>
              <a:t>a  </a:t>
            </a:r>
            <a:r>
              <a:rPr sz="1800" spc="-90" dirty="0">
                <a:latin typeface="Trebuchet MS"/>
                <a:cs typeface="Trebuchet MS"/>
              </a:rPr>
              <a:t>defeitos </a:t>
            </a:r>
            <a:r>
              <a:rPr sz="1800" spc="-65" dirty="0">
                <a:latin typeface="Trebuchet MS"/>
                <a:cs typeface="Trebuchet MS"/>
              </a:rPr>
              <a:t>na </a:t>
            </a:r>
            <a:r>
              <a:rPr sz="1800" spc="-85" dirty="0">
                <a:latin typeface="Trebuchet MS"/>
                <a:cs typeface="Trebuchet MS"/>
              </a:rPr>
              <a:t>rede </a:t>
            </a:r>
            <a:r>
              <a:rPr sz="1800" spc="-95" dirty="0">
                <a:latin typeface="Trebuchet MS"/>
                <a:cs typeface="Trebuchet MS"/>
              </a:rPr>
              <a:t>cristalina </a:t>
            </a:r>
            <a:r>
              <a:rPr sz="1800" spc="-30" dirty="0">
                <a:latin typeface="Trebuchet MS"/>
                <a:cs typeface="Trebuchet MS"/>
              </a:rPr>
              <a:t>ou </a:t>
            </a:r>
            <a:r>
              <a:rPr sz="1800" spc="-85" dirty="0">
                <a:latin typeface="Trebuchet MS"/>
                <a:cs typeface="Trebuchet MS"/>
              </a:rPr>
              <a:t>a  </a:t>
            </a:r>
            <a:r>
              <a:rPr sz="1800" spc="-70" dirty="0">
                <a:latin typeface="Trebuchet MS"/>
                <a:cs typeface="Trebuchet MS"/>
              </a:rPr>
              <a:t>aglomerados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0" dirty="0">
                <a:latin typeface="Trebuchet MS"/>
                <a:cs typeface="Trebuchet MS"/>
              </a:rPr>
              <a:t>sulfureto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00" dirty="0">
                <a:latin typeface="Trebuchet MS"/>
                <a:cs typeface="Trebuchet MS"/>
              </a:rPr>
              <a:t>prata </a:t>
            </a:r>
            <a:r>
              <a:rPr sz="1800" spc="-85" dirty="0">
                <a:latin typeface="Trebuchet MS"/>
                <a:cs typeface="Trebuchet MS"/>
              </a:rPr>
              <a:t>(Ag</a:t>
            </a:r>
            <a:r>
              <a:rPr sz="1800" spc="-127" baseline="-20833" dirty="0">
                <a:latin typeface="Trebuchet MS"/>
                <a:cs typeface="Trebuchet MS"/>
              </a:rPr>
              <a:t>2</a:t>
            </a:r>
            <a:r>
              <a:rPr sz="1800" spc="-85" dirty="0">
                <a:latin typeface="Trebuchet MS"/>
                <a:cs typeface="Trebuchet MS"/>
              </a:rPr>
              <a:t>S),  Ouro, </a:t>
            </a:r>
            <a:r>
              <a:rPr sz="1800" spc="-55" dirty="0">
                <a:latin typeface="Trebuchet MS"/>
                <a:cs typeface="Trebuchet MS"/>
              </a:rPr>
              <a:t>outros </a:t>
            </a:r>
            <a:r>
              <a:rPr sz="1800" spc="-85" dirty="0">
                <a:latin typeface="Trebuchet MS"/>
                <a:cs typeface="Trebuchet MS"/>
              </a:rPr>
              <a:t>metais vestigiais </a:t>
            </a:r>
            <a:r>
              <a:rPr sz="1800" spc="-75" dirty="0">
                <a:latin typeface="Trebuchet MS"/>
                <a:cs typeface="Trebuchet MS"/>
              </a:rPr>
              <a:t>(dopantes) 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uma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mistura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todos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estas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impurezas.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Font typeface="Trebuchet MS"/>
              <a:buChar char="*"/>
            </a:pPr>
            <a:endParaRPr sz="1800">
              <a:latin typeface="Times New Roman"/>
              <a:cs typeface="Times New Roman"/>
            </a:endParaRPr>
          </a:p>
          <a:p>
            <a:pPr marL="38735" marR="5080">
              <a:lnSpc>
                <a:spcPct val="100000"/>
              </a:lnSpc>
              <a:spcBef>
                <a:spcPts val="1290"/>
              </a:spcBef>
              <a:buChar char="*"/>
              <a:tabLst>
                <a:tab pos="207010" algn="l"/>
              </a:tabLst>
            </a:pPr>
            <a:r>
              <a:rPr sz="1800" spc="-30" dirty="0">
                <a:latin typeface="Trebuchet MS"/>
                <a:cs typeface="Trebuchet MS"/>
              </a:rPr>
              <a:t>Os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00" dirty="0">
                <a:latin typeface="Trebuchet MS"/>
                <a:cs typeface="Trebuchet MS"/>
              </a:rPr>
              <a:t>prata </a:t>
            </a:r>
            <a:r>
              <a:rPr sz="1800" spc="-105" dirty="0">
                <a:latin typeface="Trebuchet MS"/>
                <a:cs typeface="Trebuchet MS"/>
              </a:rPr>
              <a:t>intersticial </a:t>
            </a:r>
            <a:r>
              <a:rPr sz="1800" spc="-70" dirty="0">
                <a:latin typeface="Trebuchet MS"/>
                <a:cs typeface="Trebuchet MS"/>
              </a:rPr>
              <a:t>(Ag</a:t>
            </a:r>
            <a:r>
              <a:rPr sz="1800" spc="-104" baseline="25462" dirty="0">
                <a:latin typeface="Trebuchet MS"/>
                <a:cs typeface="Trebuchet MS"/>
              </a:rPr>
              <a:t>+</a:t>
            </a:r>
            <a:r>
              <a:rPr sz="1800" spc="-70" dirty="0">
                <a:latin typeface="Trebuchet MS"/>
                <a:cs typeface="Trebuchet MS"/>
              </a:rPr>
              <a:t>)</a:t>
            </a:r>
            <a:r>
              <a:rPr sz="1800" spc="-38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recebem 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85" dirty="0">
                <a:latin typeface="Trebuchet MS"/>
                <a:cs typeface="Trebuchet MS"/>
              </a:rPr>
              <a:t>electrões </a:t>
            </a:r>
            <a:r>
              <a:rPr sz="1800" spc="-100" dirty="0">
                <a:latin typeface="Trebuchet MS"/>
                <a:cs typeface="Trebuchet MS"/>
              </a:rPr>
              <a:t>ejectados </a:t>
            </a:r>
            <a:r>
              <a:rPr sz="1800" spc="-35" dirty="0">
                <a:latin typeface="Trebuchet MS"/>
                <a:cs typeface="Trebuchet MS"/>
              </a:rPr>
              <a:t>dos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75" dirty="0">
                <a:latin typeface="Trebuchet MS"/>
                <a:cs typeface="Trebuchet MS"/>
              </a:rPr>
              <a:t>brometo  </a:t>
            </a:r>
            <a:r>
              <a:rPr sz="1800" spc="-40" dirty="0">
                <a:latin typeface="Trebuchet MS"/>
                <a:cs typeface="Trebuchet MS"/>
              </a:rPr>
              <a:t>(Br</a:t>
            </a:r>
            <a:r>
              <a:rPr sz="1800" spc="-60" baseline="25462" dirty="0">
                <a:latin typeface="Trebuchet MS"/>
                <a:cs typeface="Trebuchet MS"/>
              </a:rPr>
              <a:t>–</a:t>
            </a:r>
            <a:r>
              <a:rPr sz="1800" spc="-40" dirty="0">
                <a:latin typeface="Trebuchet MS"/>
                <a:cs typeface="Trebuchet MS"/>
              </a:rPr>
              <a:t>) </a:t>
            </a:r>
            <a:r>
              <a:rPr sz="1800" spc="-65" dirty="0">
                <a:latin typeface="Trebuchet MS"/>
                <a:cs typeface="Trebuchet MS"/>
              </a:rPr>
              <a:t>formando </a:t>
            </a:r>
            <a:r>
              <a:rPr sz="1800" spc="-60" dirty="0">
                <a:latin typeface="Trebuchet MS"/>
                <a:cs typeface="Trebuchet MS"/>
              </a:rPr>
              <a:t>átomos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00" dirty="0">
                <a:latin typeface="Trebuchet MS"/>
                <a:cs typeface="Trebuchet MS"/>
              </a:rPr>
              <a:t>prata </a:t>
            </a:r>
            <a:r>
              <a:rPr sz="1800" spc="-105" dirty="0">
                <a:latin typeface="Trebuchet MS"/>
                <a:cs typeface="Trebuchet MS"/>
              </a:rPr>
              <a:t>metálica 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75" dirty="0">
                <a:latin typeface="Trebuchet MS"/>
                <a:cs typeface="Trebuchet MS"/>
              </a:rPr>
              <a:t>aglomeram </a:t>
            </a:r>
            <a:r>
              <a:rPr sz="1800" spc="-55" dirty="0">
                <a:latin typeface="Trebuchet MS"/>
                <a:cs typeface="Trebuchet MS"/>
              </a:rPr>
              <a:t>nas </a:t>
            </a:r>
            <a:r>
              <a:rPr sz="1800" spc="-65" dirty="0">
                <a:latin typeface="Trebuchet MS"/>
                <a:cs typeface="Trebuchet MS"/>
              </a:rPr>
              <a:t>manchas </a:t>
            </a:r>
            <a:r>
              <a:rPr sz="1800" spc="-80" dirty="0">
                <a:latin typeface="Trebuchet MS"/>
                <a:cs typeface="Trebuchet MS"/>
              </a:rPr>
              <a:t>de  </a:t>
            </a:r>
            <a:r>
              <a:rPr sz="1800" spc="-85" dirty="0">
                <a:latin typeface="Trebuchet MS"/>
                <a:cs typeface="Trebuchet MS"/>
              </a:rPr>
              <a:t>sensibilidade.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7100" y="1966098"/>
            <a:ext cx="3403833" cy="36306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85033" y="1683257"/>
            <a:ext cx="3262255" cy="30601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3700" y="838317"/>
            <a:ext cx="481711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1580">
              <a:lnSpc>
                <a:spcPct val="100000"/>
              </a:lnSpc>
              <a:spcBef>
                <a:spcPts val="735"/>
              </a:spcBef>
            </a:pPr>
            <a:r>
              <a:rPr sz="1800" b="1" spc="-80" dirty="0" err="1">
                <a:latin typeface="Trebuchet MS"/>
                <a:cs typeface="Trebuchet MS"/>
              </a:rPr>
              <a:t>Formação</a:t>
            </a:r>
            <a:r>
              <a:rPr sz="1800" b="1" spc="-80" dirty="0">
                <a:latin typeface="Trebuchet MS"/>
                <a:cs typeface="Trebuchet MS"/>
              </a:rPr>
              <a:t> </a:t>
            </a:r>
            <a:r>
              <a:rPr sz="1800" b="1" spc="-75" dirty="0">
                <a:latin typeface="Trebuchet MS"/>
                <a:cs typeface="Trebuchet MS"/>
              </a:rPr>
              <a:t>da </a:t>
            </a:r>
            <a:r>
              <a:rPr sz="1800" b="1" spc="-80" dirty="0">
                <a:latin typeface="Trebuchet MS"/>
                <a:cs typeface="Trebuchet MS"/>
              </a:rPr>
              <a:t>imagem </a:t>
            </a:r>
            <a:r>
              <a:rPr sz="1800" b="1" spc="-105" dirty="0" err="1">
                <a:latin typeface="Trebuchet MS"/>
                <a:cs typeface="Trebuchet MS"/>
              </a:rPr>
              <a:t>latente</a:t>
            </a:r>
            <a:r>
              <a:rPr sz="1800" b="1" spc="-375" dirty="0">
                <a:latin typeface="Trebuchet MS"/>
                <a:cs typeface="Trebuchet MS"/>
              </a:rPr>
              <a:t> 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29867" y="5003445"/>
            <a:ext cx="7559675" cy="200787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5082540">
              <a:lnSpc>
                <a:spcPct val="100000"/>
              </a:lnSpc>
              <a:spcBef>
                <a:spcPts val="705"/>
              </a:spcBef>
            </a:pPr>
            <a:r>
              <a:rPr sz="2400" i="1" spc="-180" dirty="0">
                <a:latin typeface="Trebuchet MS"/>
                <a:cs typeface="Trebuchet MS"/>
              </a:rPr>
              <a:t>Br </a:t>
            </a:r>
            <a:r>
              <a:rPr sz="2400" spc="-7" baseline="36458" dirty="0">
                <a:latin typeface="Symbol"/>
                <a:cs typeface="Symbol"/>
              </a:rPr>
              <a:t></a:t>
            </a:r>
            <a:r>
              <a:rPr sz="2400" spc="-7" baseline="36458" dirty="0">
                <a:latin typeface="Times New Roman"/>
                <a:cs typeface="Times New Roman"/>
              </a:rPr>
              <a:t> </a:t>
            </a:r>
            <a:r>
              <a:rPr sz="2400" spc="-555" dirty="0">
                <a:latin typeface="Symbol"/>
                <a:cs typeface="Symbol"/>
              </a:rPr>
              <a:t></a:t>
            </a:r>
            <a:r>
              <a:rPr lang="pt-PT" sz="2400" spc="-555" dirty="0">
                <a:latin typeface="Symbol"/>
                <a:cs typeface="Symbol"/>
              </a:rPr>
              <a:t>                                </a:t>
            </a:r>
            <a:r>
              <a:rPr sz="2400" i="1" spc="-555" dirty="0">
                <a:latin typeface="Trebuchet MS"/>
                <a:cs typeface="Trebuchet MS"/>
              </a:rPr>
              <a:t>B</a:t>
            </a:r>
            <a:r>
              <a:rPr lang="pt-PT" sz="2400" i="1" spc="-555" dirty="0">
                <a:latin typeface="Trebuchet MS"/>
                <a:cs typeface="Trebuchet MS"/>
              </a:rPr>
              <a:t>   </a:t>
            </a:r>
            <a:r>
              <a:rPr sz="2400" i="1" spc="-555" dirty="0">
                <a:latin typeface="Trebuchet MS"/>
                <a:cs typeface="Trebuchet MS"/>
              </a:rPr>
              <a:t>r </a:t>
            </a:r>
            <a:r>
              <a:rPr lang="pt-PT" sz="2400" i="1" spc="-555" dirty="0">
                <a:latin typeface="Trebuchet MS"/>
                <a:cs typeface="Trebuchet MS"/>
              </a:rPr>
              <a:t>   </a:t>
            </a:r>
            <a:r>
              <a:rPr sz="2400" i="1" spc="-82" baseline="36458" dirty="0">
                <a:latin typeface="Trebuchet MS"/>
                <a:cs typeface="Trebuchet MS"/>
              </a:rPr>
              <a:t>0 </a:t>
            </a:r>
            <a:r>
              <a:rPr sz="2400" spc="-5" dirty="0">
                <a:latin typeface="Symbol"/>
                <a:cs typeface="Symbol"/>
              </a:rPr>
              <a:t>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i="1" spc="-204" dirty="0">
                <a:latin typeface="Trebuchet MS"/>
                <a:cs typeface="Trebuchet MS"/>
              </a:rPr>
              <a:t>e</a:t>
            </a:r>
            <a:r>
              <a:rPr sz="2400" i="1" spc="-635" dirty="0">
                <a:latin typeface="Trebuchet MS"/>
                <a:cs typeface="Trebuchet MS"/>
              </a:rPr>
              <a:t> </a:t>
            </a:r>
            <a:r>
              <a:rPr sz="2400" spc="-7" baseline="36458" dirty="0">
                <a:latin typeface="Symbol"/>
                <a:cs typeface="Symbol"/>
              </a:rPr>
              <a:t></a:t>
            </a:r>
            <a:endParaRPr sz="2400" baseline="36458" dirty="0">
              <a:latin typeface="Symbol"/>
              <a:cs typeface="Symbol"/>
            </a:endParaRPr>
          </a:p>
          <a:p>
            <a:pPr marL="5075555">
              <a:lnSpc>
                <a:spcPct val="100000"/>
              </a:lnSpc>
              <a:spcBef>
                <a:spcPts val="590"/>
              </a:spcBef>
            </a:pPr>
            <a:r>
              <a:rPr sz="2150" i="1" spc="-5" dirty="0">
                <a:latin typeface="Trebuchet MS"/>
                <a:cs typeface="Trebuchet MS"/>
              </a:rPr>
              <a:t>Ag</a:t>
            </a:r>
            <a:r>
              <a:rPr sz="2150" i="1" spc="-270" dirty="0">
                <a:latin typeface="Trebuchet MS"/>
                <a:cs typeface="Trebuchet MS"/>
              </a:rPr>
              <a:t> </a:t>
            </a:r>
            <a:r>
              <a:rPr sz="2175" baseline="38314" dirty="0">
                <a:latin typeface="Symbol"/>
                <a:cs typeface="Symbol"/>
              </a:rPr>
              <a:t></a:t>
            </a:r>
            <a:r>
              <a:rPr sz="2175" spc="104" baseline="38314" dirty="0">
                <a:latin typeface="Times New Roman"/>
                <a:cs typeface="Times New Roman"/>
              </a:rPr>
              <a:t> </a:t>
            </a:r>
            <a:r>
              <a:rPr sz="2150" spc="20" dirty="0">
                <a:latin typeface="Symbol"/>
                <a:cs typeface="Symbol"/>
              </a:rPr>
              <a:t></a:t>
            </a:r>
            <a:r>
              <a:rPr sz="2150" spc="-185" dirty="0">
                <a:latin typeface="Times New Roman"/>
                <a:cs typeface="Times New Roman"/>
              </a:rPr>
              <a:t> </a:t>
            </a:r>
            <a:r>
              <a:rPr sz="2150" i="1" spc="-165" dirty="0">
                <a:latin typeface="Trebuchet MS"/>
                <a:cs typeface="Trebuchet MS"/>
              </a:rPr>
              <a:t>e</a:t>
            </a:r>
            <a:r>
              <a:rPr sz="2150" i="1" spc="-350" dirty="0">
                <a:latin typeface="Trebuchet MS"/>
                <a:cs typeface="Trebuchet MS"/>
              </a:rPr>
              <a:t> </a:t>
            </a:r>
            <a:r>
              <a:rPr sz="2175" baseline="38314" dirty="0">
                <a:latin typeface="Symbol"/>
                <a:cs typeface="Symbol"/>
              </a:rPr>
              <a:t></a:t>
            </a:r>
            <a:r>
              <a:rPr sz="2175" spc="44" baseline="38314" dirty="0">
                <a:latin typeface="Times New Roman"/>
                <a:cs typeface="Times New Roman"/>
              </a:rPr>
              <a:t> </a:t>
            </a:r>
            <a:r>
              <a:rPr sz="2150" spc="90" dirty="0">
                <a:latin typeface="Symbol"/>
                <a:cs typeface="Symbol"/>
              </a:rPr>
              <a:t></a:t>
            </a:r>
            <a:r>
              <a:rPr sz="2150" spc="-345" dirty="0">
                <a:latin typeface="Times New Roman"/>
                <a:cs typeface="Times New Roman"/>
              </a:rPr>
              <a:t> </a:t>
            </a:r>
            <a:r>
              <a:rPr sz="2150" i="1" spc="-5" dirty="0">
                <a:latin typeface="Trebuchet MS"/>
                <a:cs typeface="Trebuchet MS"/>
              </a:rPr>
              <a:t>Ag</a:t>
            </a:r>
            <a:r>
              <a:rPr sz="2150" i="1" spc="-360" dirty="0">
                <a:latin typeface="Trebuchet MS"/>
                <a:cs typeface="Trebuchet MS"/>
              </a:rPr>
              <a:t> </a:t>
            </a:r>
            <a:r>
              <a:rPr sz="2175" i="1" spc="-67" baseline="38314" dirty="0">
                <a:latin typeface="Trebuchet MS"/>
                <a:cs typeface="Trebuchet MS"/>
              </a:rPr>
              <a:t>0</a:t>
            </a:r>
            <a:endParaRPr sz="2175" baseline="38314" dirty="0">
              <a:latin typeface="Trebuchet MS"/>
              <a:cs typeface="Trebuchet MS"/>
            </a:endParaRPr>
          </a:p>
          <a:p>
            <a:pPr marL="12700" marR="502284">
              <a:lnSpc>
                <a:spcPct val="100000"/>
              </a:lnSpc>
              <a:spcBef>
                <a:spcPts val="2470"/>
              </a:spcBef>
            </a:pPr>
            <a:r>
              <a:rPr sz="1800" spc="-55" dirty="0">
                <a:latin typeface="Trebuchet MS"/>
                <a:cs typeface="Trebuchet MS"/>
              </a:rPr>
              <a:t>Uma </a:t>
            </a:r>
            <a:r>
              <a:rPr sz="1800" spc="-90" dirty="0">
                <a:latin typeface="Trebuchet MS"/>
                <a:cs typeface="Trebuchet MS"/>
              </a:rPr>
              <a:t>radiação suficientemente </a:t>
            </a:r>
            <a:r>
              <a:rPr sz="1800" spc="-95" dirty="0">
                <a:latin typeface="Trebuchet MS"/>
                <a:cs typeface="Trebuchet MS"/>
              </a:rPr>
              <a:t>energética </a:t>
            </a:r>
            <a:r>
              <a:rPr sz="1800" spc="-80" dirty="0">
                <a:latin typeface="Trebuchet MS"/>
                <a:cs typeface="Trebuchet MS"/>
              </a:rPr>
              <a:t>provoca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114" dirty="0">
                <a:latin typeface="Trebuchet MS"/>
                <a:cs typeface="Trebuchet MS"/>
              </a:rPr>
              <a:t>ejecção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390" dirty="0">
                <a:latin typeface="Trebuchet MS"/>
                <a:cs typeface="Trebuchet MS"/>
              </a:rPr>
              <a:t> </a:t>
            </a:r>
            <a:r>
              <a:rPr lang="pt-PT" sz="1800" spc="-390" dirty="0">
                <a:latin typeface="Trebuchet MS"/>
                <a:cs typeface="Trebuchet MS"/>
              </a:rPr>
              <a:t> </a:t>
            </a:r>
            <a:r>
              <a:rPr sz="1800" spc="-100" dirty="0" err="1">
                <a:latin typeface="Trebuchet MS"/>
                <a:cs typeface="Trebuchet MS"/>
              </a:rPr>
              <a:t>eletrão</a:t>
            </a:r>
            <a:r>
              <a:rPr sz="1800" spc="-100" dirty="0">
                <a:latin typeface="Trebuchet MS"/>
                <a:cs typeface="Trebuchet MS"/>
              </a:rPr>
              <a:t> 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70" dirty="0">
                <a:latin typeface="Trebuchet MS"/>
                <a:cs typeface="Trebuchet MS"/>
              </a:rPr>
              <a:t>ião </a:t>
            </a:r>
            <a:r>
              <a:rPr sz="1800" spc="-75" dirty="0">
                <a:latin typeface="Trebuchet MS"/>
                <a:cs typeface="Trebuchet MS"/>
              </a:rPr>
              <a:t>brometo </a:t>
            </a:r>
            <a:r>
              <a:rPr sz="1800" spc="-40" dirty="0">
                <a:latin typeface="Trebuchet MS"/>
                <a:cs typeface="Trebuchet MS"/>
              </a:rPr>
              <a:t>(Br</a:t>
            </a:r>
            <a:r>
              <a:rPr sz="1800" spc="-60" baseline="25462" dirty="0">
                <a:latin typeface="Trebuchet MS"/>
                <a:cs typeface="Trebuchet MS"/>
              </a:rPr>
              <a:t>–</a:t>
            </a:r>
            <a:r>
              <a:rPr sz="1800" spc="-40" dirty="0">
                <a:latin typeface="Trebuchet MS"/>
                <a:cs typeface="Trebuchet MS"/>
              </a:rPr>
              <a:t>)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80" dirty="0">
                <a:latin typeface="Trebuchet MS"/>
                <a:cs typeface="Trebuchet MS"/>
              </a:rPr>
              <a:t>será </a:t>
            </a:r>
            <a:r>
              <a:rPr sz="1800" spc="-85" dirty="0">
                <a:latin typeface="Trebuchet MS"/>
                <a:cs typeface="Trebuchet MS"/>
              </a:rPr>
              <a:t>captado </a:t>
            </a:r>
            <a:r>
              <a:rPr sz="1800" spc="-70" dirty="0">
                <a:latin typeface="Trebuchet MS"/>
                <a:cs typeface="Trebuchet MS"/>
              </a:rPr>
              <a:t>pelo ião </a:t>
            </a:r>
            <a:r>
              <a:rPr sz="1800" spc="-100" dirty="0">
                <a:latin typeface="Trebuchet MS"/>
                <a:cs typeface="Trebuchet MS"/>
              </a:rPr>
              <a:t>prata </a:t>
            </a:r>
            <a:r>
              <a:rPr sz="1800" spc="-70" dirty="0">
                <a:latin typeface="Trebuchet MS"/>
                <a:cs typeface="Trebuchet MS"/>
              </a:rPr>
              <a:t>(Ag</a:t>
            </a:r>
            <a:r>
              <a:rPr sz="1800" spc="-104" baseline="25462" dirty="0">
                <a:latin typeface="Trebuchet MS"/>
                <a:cs typeface="Trebuchet MS"/>
              </a:rPr>
              <a:t>+</a:t>
            </a:r>
            <a:r>
              <a:rPr sz="1800" spc="-70" dirty="0">
                <a:latin typeface="Trebuchet MS"/>
                <a:cs typeface="Trebuchet MS"/>
              </a:rPr>
              <a:t>)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90" dirty="0">
                <a:latin typeface="Trebuchet MS"/>
                <a:cs typeface="Trebuchet MS"/>
              </a:rPr>
              <a:t>reduz </a:t>
            </a:r>
            <a:r>
              <a:rPr sz="1800" spc="-85" dirty="0">
                <a:latin typeface="Trebuchet MS"/>
                <a:cs typeface="Trebuchet MS"/>
              </a:rPr>
              <a:t>a  </a:t>
            </a:r>
            <a:r>
              <a:rPr sz="1800" spc="-100" dirty="0">
                <a:latin typeface="Trebuchet MS"/>
                <a:cs typeface="Trebuchet MS"/>
              </a:rPr>
              <a:t>prata </a:t>
            </a:r>
            <a:r>
              <a:rPr sz="1800" spc="-105" dirty="0">
                <a:latin typeface="Trebuchet MS"/>
                <a:cs typeface="Trebuchet MS"/>
              </a:rPr>
              <a:t>metálica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(Ag</a:t>
            </a:r>
            <a:r>
              <a:rPr sz="1800" spc="-104" baseline="25462" dirty="0">
                <a:latin typeface="Trebuchet MS"/>
                <a:cs typeface="Trebuchet MS"/>
              </a:rPr>
              <a:t>0</a:t>
            </a:r>
            <a:r>
              <a:rPr sz="1800" spc="-70" dirty="0">
                <a:latin typeface="Trebuchet MS"/>
                <a:cs typeface="Trebuchet MS"/>
              </a:rPr>
              <a:t>)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42989" y="4964429"/>
            <a:ext cx="2880360" cy="10462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6630796" y="4951476"/>
            <a:ext cx="2905760" cy="1072515"/>
          </a:xfrm>
          <a:custGeom>
            <a:avLst/>
            <a:gdLst/>
            <a:ahLst/>
            <a:cxnLst/>
            <a:rect l="l" t="t" r="r" b="b"/>
            <a:pathLst>
              <a:path w="2905759" h="1072514">
                <a:moveTo>
                  <a:pt x="2905505" y="1072134"/>
                </a:moveTo>
                <a:lnTo>
                  <a:pt x="2905505" y="0"/>
                </a:lnTo>
                <a:lnTo>
                  <a:pt x="0" y="0"/>
                </a:lnTo>
                <a:lnTo>
                  <a:pt x="0" y="1072134"/>
                </a:lnTo>
                <a:lnTo>
                  <a:pt x="12192" y="1072134"/>
                </a:lnTo>
                <a:lnTo>
                  <a:pt x="12192" y="25908"/>
                </a:lnTo>
                <a:lnTo>
                  <a:pt x="25158" y="12953"/>
                </a:lnTo>
                <a:lnTo>
                  <a:pt x="25158" y="25908"/>
                </a:lnTo>
                <a:lnTo>
                  <a:pt x="2880372" y="25908"/>
                </a:lnTo>
                <a:lnTo>
                  <a:pt x="2880372" y="12953"/>
                </a:lnTo>
                <a:lnTo>
                  <a:pt x="2892552" y="25908"/>
                </a:lnTo>
                <a:lnTo>
                  <a:pt x="2892552" y="1072134"/>
                </a:lnTo>
                <a:lnTo>
                  <a:pt x="2905505" y="1072134"/>
                </a:lnTo>
                <a:close/>
              </a:path>
              <a:path w="2905759" h="1072514">
                <a:moveTo>
                  <a:pt x="25158" y="25908"/>
                </a:moveTo>
                <a:lnTo>
                  <a:pt x="25158" y="12953"/>
                </a:lnTo>
                <a:lnTo>
                  <a:pt x="12192" y="25908"/>
                </a:lnTo>
                <a:lnTo>
                  <a:pt x="25158" y="25908"/>
                </a:lnTo>
                <a:close/>
              </a:path>
              <a:path w="2905759" h="1072514">
                <a:moveTo>
                  <a:pt x="25158" y="1046226"/>
                </a:moveTo>
                <a:lnTo>
                  <a:pt x="25158" y="25908"/>
                </a:lnTo>
                <a:lnTo>
                  <a:pt x="12192" y="25908"/>
                </a:lnTo>
                <a:lnTo>
                  <a:pt x="12192" y="1046226"/>
                </a:lnTo>
                <a:lnTo>
                  <a:pt x="25158" y="1046226"/>
                </a:lnTo>
                <a:close/>
              </a:path>
              <a:path w="2905759" h="1072514">
                <a:moveTo>
                  <a:pt x="2892552" y="1046226"/>
                </a:moveTo>
                <a:lnTo>
                  <a:pt x="12192" y="1046226"/>
                </a:lnTo>
                <a:lnTo>
                  <a:pt x="25158" y="1059179"/>
                </a:lnTo>
                <a:lnTo>
                  <a:pt x="25158" y="1072134"/>
                </a:lnTo>
                <a:lnTo>
                  <a:pt x="2880372" y="1072134"/>
                </a:lnTo>
                <a:lnTo>
                  <a:pt x="2880372" y="1059179"/>
                </a:lnTo>
                <a:lnTo>
                  <a:pt x="2892552" y="1046226"/>
                </a:lnTo>
                <a:close/>
              </a:path>
              <a:path w="2905759" h="1072514">
                <a:moveTo>
                  <a:pt x="25158" y="1072134"/>
                </a:moveTo>
                <a:lnTo>
                  <a:pt x="25158" y="1059179"/>
                </a:lnTo>
                <a:lnTo>
                  <a:pt x="12192" y="1046226"/>
                </a:lnTo>
                <a:lnTo>
                  <a:pt x="12192" y="1072134"/>
                </a:lnTo>
                <a:lnTo>
                  <a:pt x="25158" y="1072134"/>
                </a:lnTo>
                <a:close/>
              </a:path>
              <a:path w="2905759" h="1072514">
                <a:moveTo>
                  <a:pt x="2892552" y="25908"/>
                </a:moveTo>
                <a:lnTo>
                  <a:pt x="2880372" y="12953"/>
                </a:lnTo>
                <a:lnTo>
                  <a:pt x="2880372" y="25908"/>
                </a:lnTo>
                <a:lnTo>
                  <a:pt x="2892552" y="25908"/>
                </a:lnTo>
                <a:close/>
              </a:path>
              <a:path w="2905759" h="1072514">
                <a:moveTo>
                  <a:pt x="2892552" y="1046226"/>
                </a:moveTo>
                <a:lnTo>
                  <a:pt x="2892552" y="25908"/>
                </a:lnTo>
                <a:lnTo>
                  <a:pt x="2880372" y="25908"/>
                </a:lnTo>
                <a:lnTo>
                  <a:pt x="2880372" y="1046226"/>
                </a:lnTo>
                <a:lnTo>
                  <a:pt x="2892552" y="1046226"/>
                </a:lnTo>
                <a:close/>
              </a:path>
              <a:path w="2905759" h="1072514">
                <a:moveTo>
                  <a:pt x="2892552" y="1072134"/>
                </a:moveTo>
                <a:lnTo>
                  <a:pt x="2892552" y="1046226"/>
                </a:lnTo>
                <a:lnTo>
                  <a:pt x="2880372" y="1059179"/>
                </a:lnTo>
                <a:lnTo>
                  <a:pt x="2880372" y="1072134"/>
                </a:lnTo>
                <a:lnTo>
                  <a:pt x="2892552" y="10721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471" y="2409825"/>
            <a:ext cx="8911590" cy="15720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88018" y="4543425"/>
            <a:ext cx="2760726" cy="18173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55602" y="4543425"/>
            <a:ext cx="2885694" cy="18326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427B6E54-3D65-E0F9-E125-D3AB21B80C71}"/>
              </a:ext>
            </a:extLst>
          </p:cNvPr>
          <p:cNvSpPr txBox="1"/>
          <p:nvPr/>
        </p:nvSpPr>
        <p:spPr>
          <a:xfrm>
            <a:off x="393700" y="838317"/>
            <a:ext cx="481711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1580">
              <a:lnSpc>
                <a:spcPct val="100000"/>
              </a:lnSpc>
              <a:spcBef>
                <a:spcPts val="735"/>
              </a:spcBef>
            </a:pPr>
            <a:r>
              <a:rPr sz="1800" b="1" spc="-80" dirty="0" err="1">
                <a:latin typeface="Trebuchet MS"/>
                <a:cs typeface="Trebuchet MS"/>
              </a:rPr>
              <a:t>Formação</a:t>
            </a:r>
            <a:r>
              <a:rPr sz="1800" b="1" spc="-80" dirty="0">
                <a:latin typeface="Trebuchet MS"/>
                <a:cs typeface="Trebuchet MS"/>
              </a:rPr>
              <a:t> </a:t>
            </a:r>
            <a:r>
              <a:rPr sz="1800" b="1" spc="-75" dirty="0">
                <a:latin typeface="Trebuchet MS"/>
                <a:cs typeface="Trebuchet MS"/>
              </a:rPr>
              <a:t>da </a:t>
            </a:r>
            <a:r>
              <a:rPr sz="1800" b="1" spc="-80" dirty="0">
                <a:latin typeface="Trebuchet MS"/>
                <a:cs typeface="Trebuchet MS"/>
              </a:rPr>
              <a:t>imagem </a:t>
            </a:r>
            <a:r>
              <a:rPr sz="1800" b="1" spc="-105" dirty="0" err="1">
                <a:latin typeface="Trebuchet MS"/>
                <a:cs typeface="Trebuchet MS"/>
              </a:rPr>
              <a:t>latente</a:t>
            </a:r>
            <a:r>
              <a:rPr sz="1800" b="1" spc="-375" dirty="0">
                <a:latin typeface="Trebuchet MS"/>
                <a:cs typeface="Trebuchet MS"/>
              </a:rPr>
              <a:t> </a:t>
            </a:r>
            <a:endParaRPr sz="1800" b="1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7151" y="3474720"/>
            <a:ext cx="7264145" cy="3572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79500" y="844676"/>
            <a:ext cx="8534400" cy="2031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8305">
              <a:lnSpc>
                <a:spcPts val="1345"/>
              </a:lnSpc>
            </a:pPr>
            <a:endParaRPr lang="pt-PT" spc="-105" dirty="0">
              <a:latin typeface="Trebuchet MS"/>
              <a:cs typeface="Trebuchet MS"/>
            </a:endParaRPr>
          </a:p>
          <a:p>
            <a:pPr marL="408305">
              <a:lnSpc>
                <a:spcPts val="1345"/>
              </a:lnSpc>
            </a:pPr>
            <a:r>
              <a:rPr b="1" spc="-95" dirty="0" err="1">
                <a:latin typeface="Trebuchet MS"/>
                <a:cs typeface="Trebuchet MS"/>
              </a:rPr>
              <a:t>Variação</a:t>
            </a:r>
            <a:r>
              <a:rPr b="1" spc="-95" dirty="0">
                <a:latin typeface="Trebuchet MS"/>
                <a:cs typeface="Trebuchet MS"/>
              </a:rPr>
              <a:t> </a:t>
            </a:r>
            <a:r>
              <a:rPr b="1" spc="-75" dirty="0">
                <a:latin typeface="Trebuchet MS"/>
                <a:cs typeface="Trebuchet MS"/>
              </a:rPr>
              <a:t>da </a:t>
            </a:r>
            <a:r>
              <a:rPr b="1" spc="-75" dirty="0" err="1">
                <a:latin typeface="Trebuchet MS"/>
                <a:cs typeface="Trebuchet MS"/>
              </a:rPr>
              <a:t>fotossensibilidade</a:t>
            </a:r>
            <a:r>
              <a:rPr b="1" spc="-75" dirty="0">
                <a:latin typeface="Trebuchet MS"/>
                <a:cs typeface="Trebuchet MS"/>
              </a:rPr>
              <a:t> </a:t>
            </a:r>
            <a:r>
              <a:rPr b="1" spc="-40" dirty="0">
                <a:latin typeface="Trebuchet MS"/>
                <a:cs typeface="Trebuchet MS"/>
              </a:rPr>
              <a:t>do </a:t>
            </a:r>
            <a:r>
              <a:rPr b="1" spc="-50" dirty="0" err="1">
                <a:latin typeface="Trebuchet MS"/>
                <a:cs typeface="Trebuchet MS"/>
              </a:rPr>
              <a:t>AgBr</a:t>
            </a:r>
            <a:r>
              <a:rPr b="1" spc="-50" dirty="0">
                <a:latin typeface="Trebuchet MS"/>
                <a:cs typeface="Trebuchet MS"/>
              </a:rPr>
              <a:t> </a:t>
            </a:r>
            <a:r>
              <a:rPr b="1" spc="-80" dirty="0">
                <a:latin typeface="Trebuchet MS"/>
                <a:cs typeface="Trebuchet MS"/>
              </a:rPr>
              <a:t>com </a:t>
            </a:r>
            <a:r>
              <a:rPr b="1" spc="-20" dirty="0">
                <a:latin typeface="Trebuchet MS"/>
                <a:cs typeface="Trebuchet MS"/>
              </a:rPr>
              <a:t>o </a:t>
            </a:r>
            <a:r>
              <a:rPr b="1" spc="-75" dirty="0" err="1">
                <a:latin typeface="Trebuchet MS"/>
                <a:cs typeface="Trebuchet MS"/>
              </a:rPr>
              <a:t>comprimento</a:t>
            </a:r>
            <a:r>
              <a:rPr b="1" spc="-235" dirty="0">
                <a:latin typeface="Trebuchet MS"/>
                <a:cs typeface="Trebuchet MS"/>
              </a:rPr>
              <a:t> </a:t>
            </a:r>
            <a:r>
              <a:rPr b="1" spc="-75" dirty="0">
                <a:latin typeface="Trebuchet MS"/>
                <a:cs typeface="Trebuchet MS"/>
              </a:rPr>
              <a:t>de</a:t>
            </a:r>
            <a:r>
              <a:rPr lang="pt-PT" b="1" spc="-75" dirty="0">
                <a:latin typeface="Trebuchet MS"/>
                <a:cs typeface="Trebuchet MS"/>
              </a:rPr>
              <a:t> </a:t>
            </a:r>
            <a:r>
              <a:rPr b="1" spc="-50" dirty="0" err="1">
                <a:latin typeface="Trebuchet MS"/>
                <a:cs typeface="Trebuchet MS"/>
              </a:rPr>
              <a:t>onda</a:t>
            </a:r>
            <a:r>
              <a:rPr b="1" spc="-50" dirty="0">
                <a:latin typeface="Trebuchet MS"/>
                <a:cs typeface="Trebuchet MS"/>
              </a:rPr>
              <a:t> </a:t>
            </a:r>
            <a:r>
              <a:rPr b="1" spc="-75" dirty="0">
                <a:latin typeface="Trebuchet MS"/>
                <a:cs typeface="Trebuchet MS"/>
              </a:rPr>
              <a:t>da</a:t>
            </a:r>
            <a:r>
              <a:rPr b="1" spc="-215" dirty="0">
                <a:latin typeface="Trebuchet MS"/>
                <a:cs typeface="Trebuchet MS"/>
              </a:rPr>
              <a:t> </a:t>
            </a:r>
            <a:r>
              <a:rPr b="1" spc="-90" dirty="0">
                <a:latin typeface="Trebuchet MS"/>
                <a:cs typeface="Trebuchet MS"/>
              </a:rPr>
              <a:t>radiação</a:t>
            </a:r>
            <a:endParaRPr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87960" marR="5080">
              <a:lnSpc>
                <a:spcPct val="100000"/>
              </a:lnSpc>
              <a:spcBef>
                <a:spcPts val="5"/>
              </a:spcBef>
              <a:tabLst>
                <a:tab pos="355600" algn="l"/>
              </a:tabLst>
            </a:pPr>
            <a:r>
              <a:rPr sz="1800" spc="-25" dirty="0">
                <a:latin typeface="Trebuchet MS"/>
                <a:cs typeface="Trebuchet MS"/>
              </a:rPr>
              <a:t>A </a:t>
            </a:r>
            <a:r>
              <a:rPr sz="1800" spc="-95" dirty="0">
                <a:latin typeface="Trebuchet MS"/>
                <a:cs typeface="Trebuchet MS"/>
              </a:rPr>
              <a:t>activação </a:t>
            </a:r>
            <a:r>
              <a:rPr sz="1800" spc="-35" dirty="0">
                <a:latin typeface="Trebuchet MS"/>
                <a:cs typeface="Trebuchet MS"/>
              </a:rPr>
              <a:t>dos </a:t>
            </a:r>
            <a:r>
              <a:rPr sz="1800" spc="-90" dirty="0">
                <a:latin typeface="Trebuchet MS"/>
                <a:cs typeface="Trebuchet MS"/>
              </a:rPr>
              <a:t>cristais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0" dirty="0">
                <a:latin typeface="Trebuchet MS"/>
                <a:cs typeface="Trebuchet MS"/>
              </a:rPr>
              <a:t>AgBr </a:t>
            </a:r>
            <a:r>
              <a:rPr sz="1800" spc="-70" dirty="0">
                <a:latin typeface="Trebuchet MS"/>
                <a:cs typeface="Trebuchet MS"/>
              </a:rPr>
              <a:t>depende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90" dirty="0">
                <a:latin typeface="Trebuchet MS"/>
                <a:cs typeface="Trebuchet MS"/>
              </a:rPr>
              <a:t>radiação </a:t>
            </a:r>
            <a:r>
              <a:rPr sz="1800" spc="-95" dirty="0">
                <a:latin typeface="Trebuchet MS"/>
                <a:cs typeface="Trebuchet MS"/>
              </a:rPr>
              <a:t>electromagnética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25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80" dirty="0" err="1">
                <a:latin typeface="Trebuchet MS"/>
                <a:cs typeface="Trebuchet MS"/>
              </a:rPr>
              <a:t>energia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100" dirty="0">
                <a:latin typeface="Trebuchet MS"/>
                <a:cs typeface="Trebuchet MS"/>
              </a:rPr>
              <a:t>ela</a:t>
            </a:r>
            <a:r>
              <a:rPr sz="1800" spc="-2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associada.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rebuchet MS"/>
              <a:buChar char="*"/>
            </a:pPr>
            <a:endParaRPr sz="1850" dirty="0">
              <a:latin typeface="Times New Roman"/>
              <a:cs typeface="Times New Roman"/>
            </a:endParaRPr>
          </a:p>
          <a:p>
            <a:pPr marL="187960" marR="124460">
              <a:lnSpc>
                <a:spcPct val="100000"/>
              </a:lnSpc>
              <a:tabLst>
                <a:tab pos="355600" algn="l"/>
              </a:tabLst>
            </a:pPr>
            <a:r>
              <a:rPr sz="1800" spc="-25" dirty="0">
                <a:solidFill>
                  <a:schemeClr val="accent1"/>
                </a:solidFill>
                <a:latin typeface="Trebuchet MS"/>
                <a:cs typeface="Trebuchet MS"/>
              </a:rPr>
              <a:t>A</a:t>
            </a:r>
            <a:r>
              <a:rPr sz="1800" spc="-130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chemeClr val="accent1"/>
                </a:solidFill>
                <a:latin typeface="Trebuchet MS"/>
                <a:cs typeface="Trebuchet MS"/>
              </a:rPr>
              <a:t>radiação</a:t>
            </a:r>
            <a:r>
              <a:rPr sz="1800" spc="-12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chemeClr val="accent1"/>
                </a:solidFill>
                <a:latin typeface="Trebuchet MS"/>
                <a:cs typeface="Trebuchet MS"/>
              </a:rPr>
              <a:t>com</a:t>
            </a:r>
            <a:r>
              <a:rPr sz="1800" spc="-114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chemeClr val="accent1"/>
                </a:solidFill>
                <a:latin typeface="Trebuchet MS"/>
                <a:cs typeface="Trebuchet MS"/>
              </a:rPr>
              <a:t>energia</a:t>
            </a:r>
            <a:r>
              <a:rPr sz="1800" spc="-114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chemeClr val="accent1"/>
                </a:solidFill>
                <a:latin typeface="Trebuchet MS"/>
                <a:cs typeface="Trebuchet MS"/>
              </a:rPr>
              <a:t>suficiente</a:t>
            </a:r>
            <a:r>
              <a:rPr sz="1800" spc="-114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chemeClr val="accent1"/>
                </a:solidFill>
                <a:latin typeface="Trebuchet MS"/>
                <a:cs typeface="Trebuchet MS"/>
              </a:rPr>
              <a:t>para</a:t>
            </a:r>
            <a:r>
              <a:rPr sz="1800" spc="-12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chemeClr val="accent1"/>
                </a:solidFill>
                <a:latin typeface="Trebuchet MS"/>
                <a:cs typeface="Trebuchet MS"/>
              </a:rPr>
              <a:t>promover</a:t>
            </a:r>
            <a:r>
              <a:rPr sz="1800" spc="-12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chemeClr val="accent1"/>
                </a:solidFill>
                <a:latin typeface="Trebuchet MS"/>
                <a:cs typeface="Trebuchet MS"/>
              </a:rPr>
              <a:t>a</a:t>
            </a:r>
            <a:r>
              <a:rPr sz="1800" spc="-12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chemeClr val="accent1"/>
                </a:solidFill>
                <a:latin typeface="Trebuchet MS"/>
                <a:cs typeface="Trebuchet MS"/>
              </a:rPr>
              <a:t>ejecção </a:t>
            </a:r>
            <a:r>
              <a:rPr sz="1800" spc="-75" dirty="0">
                <a:solidFill>
                  <a:schemeClr val="accent1"/>
                </a:solidFill>
                <a:latin typeface="Trebuchet MS"/>
                <a:cs typeface="Trebuchet MS"/>
              </a:rPr>
              <a:t>de</a:t>
            </a:r>
            <a:r>
              <a:rPr sz="1800" spc="-114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chemeClr val="accent1"/>
                </a:solidFill>
                <a:latin typeface="Trebuchet MS"/>
                <a:cs typeface="Trebuchet MS"/>
              </a:rPr>
              <a:t>electrões</a:t>
            </a:r>
            <a:r>
              <a:rPr sz="1800" spc="-110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chemeClr val="accent1"/>
                </a:solidFill>
                <a:latin typeface="Trebuchet MS"/>
                <a:cs typeface="Trebuchet MS"/>
              </a:rPr>
              <a:t>do </a:t>
            </a:r>
            <a:r>
              <a:rPr sz="1800" spc="-75" dirty="0" err="1">
                <a:solidFill>
                  <a:schemeClr val="accent1"/>
                </a:solidFill>
                <a:latin typeface="Trebuchet MS"/>
                <a:cs typeface="Trebuchet MS"/>
              </a:rPr>
              <a:t>ião</a:t>
            </a:r>
            <a:r>
              <a:rPr sz="1800" spc="-13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chemeClr val="accent1"/>
                </a:solidFill>
                <a:latin typeface="Trebuchet MS"/>
                <a:cs typeface="Trebuchet MS"/>
              </a:rPr>
              <a:t>brometo</a:t>
            </a:r>
            <a:r>
              <a:rPr sz="1800" spc="-12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chemeClr val="accent1"/>
                </a:solidFill>
                <a:latin typeface="Trebuchet MS"/>
                <a:cs typeface="Trebuchet MS"/>
              </a:rPr>
              <a:t>terá</a:t>
            </a:r>
            <a:r>
              <a:rPr sz="1800" spc="-13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chemeClr val="accent1"/>
                </a:solidFill>
                <a:latin typeface="Trebuchet MS"/>
                <a:cs typeface="Trebuchet MS"/>
              </a:rPr>
              <a:t>que</a:t>
            </a:r>
            <a:r>
              <a:rPr sz="1800" spc="-12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chemeClr val="accent1"/>
                </a:solidFill>
                <a:latin typeface="Trebuchet MS"/>
                <a:cs typeface="Trebuchet MS"/>
              </a:rPr>
              <a:t>ser</a:t>
            </a:r>
            <a:r>
              <a:rPr sz="1800" spc="-13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chemeClr val="accent1"/>
                </a:solidFill>
                <a:latin typeface="Trebuchet MS"/>
                <a:cs typeface="Trebuchet MS"/>
              </a:rPr>
              <a:t>superior</a:t>
            </a:r>
            <a:r>
              <a:rPr sz="1800" spc="-13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chemeClr val="accent1"/>
                </a:solidFill>
                <a:latin typeface="Trebuchet MS"/>
                <a:cs typeface="Trebuchet MS"/>
              </a:rPr>
              <a:t>a</a:t>
            </a:r>
            <a:r>
              <a:rPr sz="1800" spc="-13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chemeClr val="accent1"/>
                </a:solidFill>
                <a:latin typeface="Trebuchet MS"/>
                <a:cs typeface="Trebuchet MS"/>
              </a:rPr>
              <a:t>2,5</a:t>
            </a:r>
            <a:r>
              <a:rPr sz="1800" spc="-13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chemeClr val="accent1"/>
                </a:solidFill>
                <a:latin typeface="Trebuchet MS"/>
                <a:cs typeface="Trebuchet MS"/>
              </a:rPr>
              <a:t>eV</a:t>
            </a:r>
            <a:r>
              <a:rPr sz="1800" spc="-120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chemeClr val="accent1"/>
                </a:solidFill>
                <a:latin typeface="Trebuchet MS"/>
                <a:cs typeface="Trebuchet MS"/>
              </a:rPr>
              <a:t>e</a:t>
            </a:r>
            <a:r>
              <a:rPr sz="1800" spc="-13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chemeClr val="accent1"/>
                </a:solidFill>
                <a:latin typeface="Trebuchet MS"/>
                <a:cs typeface="Trebuchet MS"/>
              </a:rPr>
              <a:t>corresponde</a:t>
            </a:r>
            <a:r>
              <a:rPr sz="1800" spc="-120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chemeClr val="accent1"/>
                </a:solidFill>
                <a:latin typeface="Trebuchet MS"/>
                <a:cs typeface="Trebuchet MS"/>
              </a:rPr>
              <a:t>a</a:t>
            </a:r>
            <a:r>
              <a:rPr sz="1800" spc="-13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chemeClr val="accent1"/>
                </a:solidFill>
                <a:latin typeface="Trebuchet MS"/>
                <a:cs typeface="Trebuchet MS"/>
              </a:rPr>
              <a:t>450</a:t>
            </a:r>
            <a:r>
              <a:rPr sz="1800" spc="-135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chemeClr val="accent1"/>
                </a:solidFill>
                <a:latin typeface="Trebuchet MS"/>
                <a:cs typeface="Trebuchet MS"/>
              </a:rPr>
              <a:t>nm</a:t>
            </a:r>
            <a:r>
              <a:rPr sz="1800" spc="-130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chemeClr val="accent1"/>
                </a:solidFill>
                <a:latin typeface="Trebuchet MS"/>
                <a:cs typeface="Trebuchet MS"/>
              </a:rPr>
              <a:t>(azul)</a:t>
            </a:r>
            <a:r>
              <a:rPr sz="1800" spc="-120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C100FBC-7075-7908-F196-4BF3CA69A2D8}"/>
              </a:ext>
            </a:extLst>
          </p:cNvPr>
          <p:cNvSpPr/>
          <p:nvPr/>
        </p:nvSpPr>
        <p:spPr>
          <a:xfrm>
            <a:off x="6000518" y="2105025"/>
            <a:ext cx="4040610" cy="1447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object 2"/>
          <p:cNvSpPr/>
          <p:nvPr/>
        </p:nvSpPr>
        <p:spPr>
          <a:xfrm>
            <a:off x="1448447" y="1545336"/>
            <a:ext cx="4294632" cy="3082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48447" y="4857750"/>
            <a:ext cx="4186428" cy="9189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03174" y="5996861"/>
            <a:ext cx="4451116" cy="9854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087028" y="4742942"/>
            <a:ext cx="3377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Pinacianol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80" dirty="0" err="1">
                <a:latin typeface="Trebuchet MS"/>
                <a:cs typeface="Trebuchet MS"/>
              </a:rPr>
              <a:t>Carbocianina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lang="pt-PT" spc="-65" dirty="0">
                <a:latin typeface="Trebuchet MS"/>
                <a:cs typeface="Trebuchet MS"/>
              </a:rPr>
              <a:t>sensível a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28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vermelho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89314" y="6051288"/>
            <a:ext cx="3518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Tonalidades </a:t>
            </a:r>
            <a:r>
              <a:rPr sz="1800" spc="-105" dirty="0">
                <a:latin typeface="Trebuchet MS"/>
                <a:cs typeface="Trebuchet MS"/>
              </a:rPr>
              <a:t>cinza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80" dirty="0">
                <a:latin typeface="Trebuchet MS"/>
                <a:cs typeface="Trebuchet MS"/>
              </a:rPr>
              <a:t>espectro </a:t>
            </a:r>
            <a:r>
              <a:rPr sz="1800" spc="-85" dirty="0">
                <a:latin typeface="Trebuchet MS"/>
                <a:cs typeface="Trebuchet MS"/>
              </a:rPr>
              <a:t>visível  reveladas </a:t>
            </a:r>
            <a:r>
              <a:rPr sz="1800" spc="-65" dirty="0">
                <a:latin typeface="Trebuchet MS"/>
                <a:cs typeface="Trebuchet MS"/>
              </a:rPr>
              <a:t>comum </a:t>
            </a:r>
            <a:r>
              <a:rPr sz="1800" spc="-100" dirty="0">
                <a:latin typeface="Trebuchet MS"/>
                <a:cs typeface="Trebuchet MS"/>
              </a:rPr>
              <a:t>filme</a:t>
            </a:r>
            <a:r>
              <a:rPr sz="1800" spc="-2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pancromático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68513" y="486409"/>
            <a:ext cx="8364855" cy="2785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705"/>
              </a:lnSpc>
            </a:pPr>
            <a:endParaRPr lang="pt-PT" spc="-105" dirty="0">
              <a:latin typeface="Trebuchet MS"/>
              <a:cs typeface="Trebuchet MS"/>
            </a:endParaRPr>
          </a:p>
          <a:p>
            <a:pPr>
              <a:lnSpc>
                <a:spcPts val="1705"/>
              </a:lnSpc>
            </a:pPr>
            <a:endParaRPr lang="pt-PT" sz="1800" spc="-105" dirty="0">
              <a:latin typeface="Trebuchet MS"/>
              <a:cs typeface="Trebuchet MS"/>
            </a:endParaRPr>
          </a:p>
          <a:p>
            <a:pPr>
              <a:lnSpc>
                <a:spcPts val="1705"/>
              </a:lnSpc>
            </a:pPr>
            <a:r>
              <a:rPr sz="1800" b="1" spc="-35" dirty="0" err="1">
                <a:latin typeface="Trebuchet MS"/>
                <a:cs typeface="Trebuchet MS"/>
              </a:rPr>
              <a:t>Mecanismo</a:t>
            </a:r>
            <a:r>
              <a:rPr sz="1800" b="1" spc="-35" dirty="0">
                <a:latin typeface="Trebuchet MS"/>
                <a:cs typeface="Trebuchet MS"/>
              </a:rPr>
              <a:t> </a:t>
            </a:r>
            <a:r>
              <a:rPr sz="1800" b="1" spc="-75" dirty="0">
                <a:latin typeface="Trebuchet MS"/>
                <a:cs typeface="Trebuchet MS"/>
              </a:rPr>
              <a:t>de </a:t>
            </a:r>
            <a:r>
              <a:rPr sz="1800" b="1" spc="-85" dirty="0" err="1">
                <a:latin typeface="Trebuchet MS"/>
                <a:cs typeface="Trebuchet MS"/>
              </a:rPr>
              <a:t>sensibilização</a:t>
            </a:r>
            <a:r>
              <a:rPr sz="1800" b="1" spc="-350" dirty="0">
                <a:latin typeface="Trebuchet MS"/>
                <a:cs typeface="Trebuchet MS"/>
              </a:rPr>
              <a:t> </a:t>
            </a:r>
            <a:r>
              <a:rPr lang="pt-PT" sz="1800" b="1" spc="-350" dirty="0">
                <a:latin typeface="Trebuchet MS"/>
                <a:cs typeface="Trebuchet MS"/>
              </a:rPr>
              <a:t> </a:t>
            </a:r>
            <a:r>
              <a:rPr sz="1800" b="1" spc="-90" dirty="0" err="1">
                <a:latin typeface="Trebuchet MS"/>
                <a:cs typeface="Trebuchet MS"/>
              </a:rPr>
              <a:t>espectral</a:t>
            </a:r>
            <a:endParaRPr lang="pt-PT" sz="1800" b="1" spc="-90" dirty="0">
              <a:latin typeface="Trebuchet MS"/>
              <a:cs typeface="Trebuchet MS"/>
            </a:endParaRPr>
          </a:p>
          <a:p>
            <a:pPr>
              <a:lnSpc>
                <a:spcPts val="1705"/>
              </a:lnSpc>
            </a:pPr>
            <a:endParaRPr sz="18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4631055">
              <a:lnSpc>
                <a:spcPct val="100000"/>
              </a:lnSpc>
              <a:spcBef>
                <a:spcPts val="5"/>
              </a:spcBef>
            </a:pPr>
            <a:r>
              <a:rPr sz="1800" b="1" spc="-105" dirty="0">
                <a:latin typeface="Trebuchet MS"/>
                <a:cs typeface="Trebuchet MS"/>
              </a:rPr>
              <a:t>Sensibilizadores</a:t>
            </a:r>
            <a:r>
              <a:rPr sz="1800" b="1" spc="-155" dirty="0">
                <a:latin typeface="Trebuchet MS"/>
                <a:cs typeface="Trebuchet MS"/>
              </a:rPr>
              <a:t> </a:t>
            </a:r>
            <a:r>
              <a:rPr sz="1800" b="1" spc="-114" dirty="0" err="1">
                <a:latin typeface="Trebuchet MS"/>
                <a:cs typeface="Trebuchet MS"/>
              </a:rPr>
              <a:t>espectrais</a:t>
            </a:r>
            <a:r>
              <a:rPr sz="1800" b="1" spc="-114" dirty="0">
                <a:latin typeface="Trebuchet MS"/>
                <a:cs typeface="Trebuchet MS"/>
              </a:rPr>
              <a:t>:</a:t>
            </a:r>
            <a:endParaRPr lang="pt-PT" sz="1800" b="1" spc="-114" dirty="0">
              <a:latin typeface="Trebuchet MS"/>
              <a:cs typeface="Trebuchet MS"/>
            </a:endParaRPr>
          </a:p>
          <a:p>
            <a:pPr marL="4631055">
              <a:lnSpc>
                <a:spcPct val="100000"/>
              </a:lnSpc>
              <a:spcBef>
                <a:spcPts val="5"/>
              </a:spcBef>
            </a:pPr>
            <a:endParaRPr sz="1800" dirty="0">
              <a:latin typeface="Trebuchet MS"/>
              <a:cs typeface="Trebuchet MS"/>
            </a:endParaRPr>
          </a:p>
          <a:p>
            <a:pPr marL="4631055" marR="5080">
              <a:lnSpc>
                <a:spcPct val="100000"/>
              </a:lnSpc>
            </a:pPr>
            <a:r>
              <a:rPr sz="1800" spc="-75" dirty="0">
                <a:latin typeface="Trebuchet MS"/>
                <a:cs typeface="Trebuchet MS"/>
              </a:rPr>
              <a:t>Cianinas </a:t>
            </a:r>
            <a:r>
              <a:rPr sz="1800" b="1" spc="-95" dirty="0">
                <a:solidFill>
                  <a:srgbClr val="FFFF00"/>
                </a:solidFill>
                <a:latin typeface="Trebuchet MS"/>
                <a:cs typeface="Trebuchet MS"/>
              </a:rPr>
              <a:t>amarelas </a:t>
            </a:r>
            <a:r>
              <a:rPr sz="1800" spc="235" dirty="0">
                <a:latin typeface="Trebuchet MS"/>
                <a:cs typeface="Trebuchet MS"/>
              </a:rPr>
              <a:t>– </a:t>
            </a:r>
            <a:r>
              <a:rPr lang="pt-PT" spc="-95" dirty="0">
                <a:latin typeface="Trebuchet MS"/>
                <a:cs typeface="Trebuchet MS"/>
              </a:rPr>
              <a:t>sensíveis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lang="pt-PT" sz="1800" spc="-95" dirty="0">
                <a:latin typeface="Trebuchet MS"/>
                <a:cs typeface="Trebuchet MS"/>
              </a:rPr>
              <a:t>a</a:t>
            </a:r>
            <a:r>
              <a:rPr sz="1800" spc="-25" dirty="0" err="1">
                <a:latin typeface="Trebuchet MS"/>
                <a:cs typeface="Trebuchet MS"/>
              </a:rPr>
              <a:t>os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b="1" spc="-114" dirty="0">
                <a:solidFill>
                  <a:srgbClr val="0070C0"/>
                </a:solidFill>
                <a:latin typeface="Trebuchet MS"/>
                <a:cs typeface="Trebuchet MS"/>
              </a:rPr>
              <a:t>azuis  </a:t>
            </a:r>
            <a:r>
              <a:rPr sz="1800" spc="-75" dirty="0">
                <a:latin typeface="Trebuchet MS"/>
                <a:cs typeface="Trebuchet MS"/>
              </a:rPr>
              <a:t>Cianinas </a:t>
            </a:r>
            <a:r>
              <a:rPr sz="1800" b="1" spc="-105" dirty="0">
                <a:solidFill>
                  <a:srgbClr val="FF0000"/>
                </a:solidFill>
                <a:latin typeface="Trebuchet MS"/>
                <a:cs typeface="Trebuchet MS"/>
              </a:rPr>
              <a:t>vermelhas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lang="pt-PT" spc="-95" dirty="0">
                <a:latin typeface="Trebuchet MS"/>
                <a:cs typeface="Trebuchet MS"/>
              </a:rPr>
              <a:t>sensíveis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lang="pt-PT" sz="1800" spc="-95" dirty="0">
                <a:latin typeface="Trebuchet MS"/>
                <a:cs typeface="Trebuchet MS"/>
              </a:rPr>
              <a:t>a</a:t>
            </a:r>
            <a:r>
              <a:rPr sz="1800" spc="-25" dirty="0" err="1">
                <a:latin typeface="Trebuchet MS"/>
                <a:cs typeface="Trebuchet MS"/>
              </a:rPr>
              <a:t>os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b="1" spc="-114" dirty="0" err="1">
                <a:solidFill>
                  <a:srgbClr val="00B050"/>
                </a:solidFill>
                <a:latin typeface="Trebuchet MS"/>
                <a:cs typeface="Trebuchet MS"/>
              </a:rPr>
              <a:t>verdes</a:t>
            </a:r>
            <a:r>
              <a:rPr sz="1800" b="1" spc="-114" dirty="0">
                <a:solidFill>
                  <a:srgbClr val="00B050"/>
                </a:solidFill>
                <a:latin typeface="Trebuchet MS"/>
                <a:cs typeface="Trebuchet MS"/>
              </a:rPr>
              <a:t>  </a:t>
            </a:r>
            <a:endParaRPr lang="pt-PT" sz="1800" b="1" spc="-114" dirty="0">
              <a:solidFill>
                <a:srgbClr val="00B050"/>
              </a:solidFill>
              <a:latin typeface="Trebuchet MS"/>
              <a:cs typeface="Trebuchet MS"/>
            </a:endParaRPr>
          </a:p>
          <a:p>
            <a:pPr marL="4631055" marR="5080">
              <a:lnSpc>
                <a:spcPct val="100000"/>
              </a:lnSpc>
            </a:pPr>
            <a:r>
              <a:rPr sz="1800" spc="-75" dirty="0" err="1">
                <a:latin typeface="Trebuchet MS"/>
                <a:cs typeface="Trebuchet MS"/>
              </a:rPr>
              <a:t>Cianinas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b="1" spc="-114" dirty="0">
                <a:solidFill>
                  <a:srgbClr val="0070C0"/>
                </a:solidFill>
                <a:latin typeface="Trebuchet MS"/>
                <a:cs typeface="Trebuchet MS"/>
              </a:rPr>
              <a:t>azuis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385" dirty="0">
                <a:latin typeface="Trebuchet MS"/>
                <a:cs typeface="Trebuchet MS"/>
              </a:rPr>
              <a:t> </a:t>
            </a:r>
            <a:r>
              <a:rPr lang="pt-PT" sz="1800" spc="-95" dirty="0">
                <a:latin typeface="Trebuchet MS"/>
                <a:cs typeface="Trebuchet MS"/>
              </a:rPr>
              <a:t>sensíveis a</a:t>
            </a:r>
            <a:r>
              <a:rPr sz="1800" spc="-25" dirty="0" err="1">
                <a:latin typeface="Trebuchet MS"/>
                <a:cs typeface="Trebuchet MS"/>
              </a:rPr>
              <a:t>os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b="1" spc="-105" dirty="0">
                <a:solidFill>
                  <a:srgbClr val="FF0000"/>
                </a:solidFill>
                <a:latin typeface="Trebuchet MS"/>
                <a:cs typeface="Trebuchet MS"/>
              </a:rPr>
              <a:t>vermelhos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5B77110B-DDFF-A543-1B0B-94D1AAFFDE22}"/>
              </a:ext>
            </a:extLst>
          </p:cNvPr>
          <p:cNvSpPr/>
          <p:nvPr/>
        </p:nvSpPr>
        <p:spPr>
          <a:xfrm>
            <a:off x="1503174" y="2692805"/>
            <a:ext cx="5291326" cy="1393420"/>
          </a:xfrm>
          <a:prstGeom prst="rect">
            <a:avLst/>
          </a:prstGeom>
          <a:blipFill>
            <a:blip r:embed="rId3" cstate="print"/>
            <a:stretch>
              <a:fillRect r="-19966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E43A1FC1-B373-DF84-C56A-737F23D4477A}"/>
              </a:ext>
            </a:extLst>
          </p:cNvPr>
          <p:cNvSpPr/>
          <p:nvPr/>
        </p:nvSpPr>
        <p:spPr>
          <a:xfrm>
            <a:off x="1503174" y="4971131"/>
            <a:ext cx="4451116" cy="9854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FAC2DEF5-0341-E36A-51C5-55FDE990B037}"/>
              </a:ext>
            </a:extLst>
          </p:cNvPr>
          <p:cNvSpPr txBox="1"/>
          <p:nvPr/>
        </p:nvSpPr>
        <p:spPr>
          <a:xfrm>
            <a:off x="1308100" y="1571625"/>
            <a:ext cx="3377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Pinacianol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80" dirty="0" err="1">
                <a:latin typeface="Trebuchet MS"/>
                <a:cs typeface="Trebuchet MS"/>
              </a:rPr>
              <a:t>Carbocianina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lang="pt-PT" spc="-65" dirty="0">
                <a:latin typeface="Trebuchet MS"/>
                <a:cs typeface="Trebuchet MS"/>
              </a:rPr>
              <a:t>sensível a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28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vermelho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8C79BC42-26C6-4844-C79C-DF32321CF467}"/>
              </a:ext>
            </a:extLst>
          </p:cNvPr>
          <p:cNvSpPr txBox="1"/>
          <p:nvPr/>
        </p:nvSpPr>
        <p:spPr>
          <a:xfrm>
            <a:off x="6089314" y="5025558"/>
            <a:ext cx="3518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Tonalidades </a:t>
            </a:r>
            <a:r>
              <a:rPr sz="1800" spc="-105" dirty="0">
                <a:latin typeface="Trebuchet MS"/>
                <a:cs typeface="Trebuchet MS"/>
              </a:rPr>
              <a:t>cinza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80" dirty="0">
                <a:latin typeface="Trebuchet MS"/>
                <a:cs typeface="Trebuchet MS"/>
              </a:rPr>
              <a:t>espectro </a:t>
            </a:r>
            <a:r>
              <a:rPr sz="1800" spc="-85" dirty="0">
                <a:latin typeface="Trebuchet MS"/>
                <a:cs typeface="Trebuchet MS"/>
              </a:rPr>
              <a:t>visível  reveladas </a:t>
            </a:r>
            <a:r>
              <a:rPr sz="1800" spc="-65" dirty="0">
                <a:latin typeface="Trebuchet MS"/>
                <a:cs typeface="Trebuchet MS"/>
              </a:rPr>
              <a:t>comum </a:t>
            </a:r>
            <a:r>
              <a:rPr sz="1800" spc="-100" dirty="0">
                <a:latin typeface="Trebuchet MS"/>
                <a:cs typeface="Trebuchet MS"/>
              </a:rPr>
              <a:t>filme</a:t>
            </a:r>
            <a:r>
              <a:rPr sz="1800" spc="-2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pancromático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23223" y="1905000"/>
            <a:ext cx="6096000" cy="4437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45207" y="1650746"/>
            <a:ext cx="2524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latin typeface="Trebuchet MS"/>
                <a:cs typeface="Trebuchet MS"/>
              </a:rPr>
              <a:t>Emulsão </a:t>
            </a:r>
            <a:r>
              <a:rPr sz="1200" b="1" spc="-70" dirty="0">
                <a:solidFill>
                  <a:srgbClr val="FF0000"/>
                </a:solidFill>
                <a:latin typeface="Trebuchet MS"/>
                <a:cs typeface="Trebuchet MS"/>
              </a:rPr>
              <a:t>com </a:t>
            </a:r>
            <a:r>
              <a:rPr sz="1200" spc="-50" dirty="0">
                <a:latin typeface="Trebuchet MS"/>
                <a:cs typeface="Trebuchet MS"/>
              </a:rPr>
              <a:t>sensibilizadores</a:t>
            </a:r>
            <a:r>
              <a:rPr sz="1200" spc="-200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espectrais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9584" y="1640840"/>
            <a:ext cx="2515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latin typeface="Trebuchet MS"/>
                <a:cs typeface="Trebuchet MS"/>
              </a:rPr>
              <a:t>Emulsão </a:t>
            </a:r>
            <a:r>
              <a:rPr sz="1200" b="1" spc="-60" dirty="0">
                <a:solidFill>
                  <a:srgbClr val="0070C0"/>
                </a:solidFill>
                <a:latin typeface="Trebuchet MS"/>
                <a:cs typeface="Trebuchet MS"/>
              </a:rPr>
              <a:t>sem </a:t>
            </a:r>
            <a:r>
              <a:rPr sz="1200" spc="-50" dirty="0">
                <a:latin typeface="Trebuchet MS"/>
                <a:cs typeface="Trebuchet MS"/>
              </a:rPr>
              <a:t>sensibilizadores</a:t>
            </a:r>
            <a:r>
              <a:rPr sz="1200" spc="-229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espectrais</a:t>
            </a:r>
            <a:endParaRPr sz="12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30596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77389" y="1006855"/>
            <a:ext cx="1424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pc="-90" dirty="0">
                <a:latin typeface="Trebuchet MS"/>
                <a:cs typeface="Trebuchet MS"/>
              </a:rPr>
              <a:t>7</a:t>
            </a:r>
            <a:r>
              <a:rPr sz="1800" spc="-90" dirty="0">
                <a:latin typeface="Trebuchet MS"/>
                <a:cs typeface="Trebuchet MS"/>
              </a:rPr>
              <a:t>.3 </a:t>
            </a:r>
            <a:r>
              <a:rPr sz="1800" spc="-110" dirty="0">
                <a:latin typeface="Trebuchet MS"/>
                <a:cs typeface="Trebuchet MS"/>
              </a:rPr>
              <a:t>‐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2357" y="1780278"/>
            <a:ext cx="81324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705" marR="5080" indent="-179705">
              <a:lnSpc>
                <a:spcPct val="100000"/>
              </a:lnSpc>
              <a:spcBef>
                <a:spcPts val="100"/>
              </a:spcBef>
              <a:buChar char="*"/>
              <a:tabLst>
                <a:tab pos="179705" algn="l"/>
              </a:tabLst>
            </a:pP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núcleos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originais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Ag</a:t>
            </a:r>
            <a:r>
              <a:rPr sz="1800" spc="-44" baseline="25462" dirty="0">
                <a:latin typeface="Trebuchet MS"/>
                <a:cs typeface="Trebuchet MS"/>
              </a:rPr>
              <a:t>0</a:t>
            </a:r>
            <a:r>
              <a:rPr sz="1800" spc="-120" baseline="25462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servem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catalisadores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para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redução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restantes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  </a:t>
            </a:r>
            <a:r>
              <a:rPr sz="1800" spc="-45" dirty="0">
                <a:latin typeface="Trebuchet MS"/>
                <a:cs typeface="Trebuchet MS"/>
              </a:rPr>
              <a:t>Ag+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100" dirty="0">
                <a:latin typeface="Trebuchet MS"/>
                <a:cs typeface="Trebuchet MS"/>
              </a:rPr>
              <a:t>cristal</a:t>
            </a:r>
            <a:r>
              <a:rPr sz="1800" spc="-3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fotossensibilizado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*"/>
              <a:tabLst>
                <a:tab pos="179705" algn="l"/>
              </a:tabLst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espécie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redutora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revelador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agente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químico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revelação.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38363" y="2842260"/>
            <a:ext cx="7310628" cy="13830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42707" y="4521708"/>
            <a:ext cx="7989569" cy="1560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0500" y="1038225"/>
            <a:ext cx="3526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75" dirty="0" err="1">
                <a:latin typeface="Trebuchet MS"/>
                <a:cs typeface="Trebuchet MS"/>
              </a:rPr>
              <a:t>Agentes</a:t>
            </a:r>
            <a:r>
              <a:rPr sz="1800" b="1" spc="-75" dirty="0">
                <a:latin typeface="Trebuchet MS"/>
                <a:cs typeface="Trebuchet MS"/>
              </a:rPr>
              <a:t> </a:t>
            </a:r>
            <a:r>
              <a:rPr sz="1800" b="1" spc="-70" dirty="0">
                <a:latin typeface="Trebuchet MS"/>
                <a:cs typeface="Trebuchet MS"/>
              </a:rPr>
              <a:t>químicos </a:t>
            </a:r>
            <a:r>
              <a:rPr sz="1800" b="1" spc="-75" dirty="0">
                <a:latin typeface="Trebuchet MS"/>
                <a:cs typeface="Trebuchet MS"/>
              </a:rPr>
              <a:t>de</a:t>
            </a:r>
            <a:r>
              <a:rPr sz="1800" b="1" spc="-290" dirty="0">
                <a:latin typeface="Trebuchet MS"/>
                <a:cs typeface="Trebuchet MS"/>
              </a:rPr>
              <a:t> </a:t>
            </a:r>
            <a:r>
              <a:rPr sz="1800" b="1" spc="-95" dirty="0">
                <a:latin typeface="Trebuchet MS"/>
                <a:cs typeface="Trebuchet MS"/>
              </a:rPr>
              <a:t>revelação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12391" y="1973071"/>
            <a:ext cx="7595234" cy="33419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Trebuchet MS"/>
                <a:cs typeface="Trebuchet MS"/>
              </a:rPr>
              <a:t>Características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importantes:</a:t>
            </a:r>
            <a:endParaRPr sz="1800" dirty="0">
              <a:latin typeface="Trebuchet MS"/>
              <a:cs typeface="Trebuchet MS"/>
            </a:endParaRPr>
          </a:p>
          <a:p>
            <a:pPr marL="755650" marR="5080" indent="-28575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636905" algn="l"/>
              </a:tabLst>
            </a:pPr>
            <a:r>
              <a:rPr sz="1800" spc="-75" dirty="0">
                <a:latin typeface="Trebuchet MS"/>
                <a:cs typeface="Trebuchet MS"/>
              </a:rPr>
              <a:t>Orgânicos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cíclicos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benzénicos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grupos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amina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(NH</a:t>
            </a:r>
            <a:r>
              <a:rPr sz="1800" spc="-89" baseline="-20833" dirty="0">
                <a:latin typeface="Trebuchet MS"/>
                <a:cs typeface="Trebuchet MS"/>
              </a:rPr>
              <a:t>2</a:t>
            </a:r>
            <a:r>
              <a:rPr sz="1800" spc="-60" dirty="0">
                <a:latin typeface="Trebuchet MS"/>
                <a:cs typeface="Trebuchet MS"/>
              </a:rPr>
              <a:t>)</a:t>
            </a:r>
            <a:r>
              <a:rPr sz="1800" spc="-110" dirty="0">
                <a:latin typeface="Trebuchet MS"/>
                <a:cs typeface="Trebuchet MS"/>
              </a:rPr>
              <a:t> e/ou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hidróxido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(OH)  </a:t>
            </a:r>
            <a:r>
              <a:rPr sz="1800" spc="-80" dirty="0">
                <a:latin typeface="Trebuchet MS"/>
                <a:cs typeface="Trebuchet MS"/>
              </a:rPr>
              <a:t>estes </a:t>
            </a:r>
            <a:r>
              <a:rPr sz="1800" spc="-75" dirty="0">
                <a:latin typeface="Trebuchet MS"/>
                <a:cs typeface="Trebuchet MS"/>
              </a:rPr>
              <a:t>últimos </a:t>
            </a:r>
            <a:r>
              <a:rPr sz="1800" spc="-65" dirty="0">
                <a:latin typeface="Trebuchet MS"/>
                <a:cs typeface="Trebuchet MS"/>
              </a:rPr>
              <a:t>chamados</a:t>
            </a:r>
            <a:r>
              <a:rPr sz="1800" spc="-24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fenois.</a:t>
            </a:r>
            <a:endParaRPr sz="1800" dirty="0">
              <a:latin typeface="Trebuchet MS"/>
              <a:cs typeface="Trebuchet MS"/>
            </a:endParaRPr>
          </a:p>
          <a:p>
            <a:pPr marL="755650" indent="-285750">
              <a:lnSpc>
                <a:spcPts val="1600"/>
              </a:lnSpc>
              <a:buFont typeface="Arial" panose="020B0604020202020204" pitchFamily="34" charset="0"/>
              <a:buChar char="•"/>
              <a:tabLst>
                <a:tab pos="636905" algn="l"/>
                <a:tab pos="1031875" algn="l"/>
              </a:tabLst>
            </a:pPr>
            <a:r>
              <a:rPr sz="1800" spc="-60" dirty="0">
                <a:latin typeface="Trebuchet MS"/>
                <a:cs typeface="Trebuchet MS"/>
              </a:rPr>
              <a:t>E</a:t>
            </a:r>
            <a:r>
              <a:rPr sz="1800" spc="-89" baseline="25462" dirty="0">
                <a:latin typeface="Trebuchet MS"/>
                <a:cs typeface="Trebuchet MS"/>
              </a:rPr>
              <a:t>0	</a:t>
            </a:r>
            <a:r>
              <a:rPr sz="1800" spc="-65" dirty="0">
                <a:latin typeface="Trebuchet MS"/>
                <a:cs typeface="Trebuchet MS"/>
              </a:rPr>
              <a:t>&lt;0,120 eV </a:t>
            </a:r>
            <a:r>
              <a:rPr sz="1800" spc="-100" dirty="0">
                <a:latin typeface="Trebuchet MS"/>
                <a:cs typeface="Trebuchet MS"/>
              </a:rPr>
              <a:t>(baixa </a:t>
            </a:r>
            <a:r>
              <a:rPr sz="1800" spc="-90" dirty="0">
                <a:latin typeface="Trebuchet MS"/>
                <a:cs typeface="Trebuchet MS"/>
              </a:rPr>
              <a:t>electronegatividade)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36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baixo</a:t>
            </a:r>
            <a:endParaRPr sz="1800" dirty="0">
              <a:latin typeface="Trebuchet MS"/>
              <a:cs typeface="Trebuchet MS"/>
            </a:endParaRPr>
          </a:p>
          <a:p>
            <a:pPr marL="824865">
              <a:lnSpc>
                <a:spcPts val="720"/>
              </a:lnSpc>
            </a:pPr>
            <a:r>
              <a:rPr sz="1200" spc="-55" dirty="0">
                <a:latin typeface="Trebuchet MS"/>
                <a:cs typeface="Trebuchet MS"/>
              </a:rPr>
              <a:t>red</a:t>
            </a:r>
            <a:endParaRPr sz="1200" dirty="0">
              <a:latin typeface="Trebuchet MS"/>
              <a:cs typeface="Trebuchet MS"/>
            </a:endParaRPr>
          </a:p>
          <a:p>
            <a:pPr marL="755650" indent="-285750">
              <a:lnSpc>
                <a:spcPts val="2000"/>
              </a:lnSpc>
              <a:buFont typeface="Arial" panose="020B0604020202020204" pitchFamily="34" charset="0"/>
              <a:buChar char="•"/>
              <a:tabLst>
                <a:tab pos="636905" algn="l"/>
              </a:tabLst>
            </a:pPr>
            <a:r>
              <a:rPr sz="1800" spc="-105" dirty="0">
                <a:latin typeface="Trebuchet MS"/>
                <a:cs typeface="Trebuchet MS"/>
              </a:rPr>
              <a:t>Facilmente </a:t>
            </a:r>
            <a:r>
              <a:rPr sz="1800" spc="-70" dirty="0">
                <a:latin typeface="Trebuchet MS"/>
                <a:cs typeface="Trebuchet MS"/>
              </a:rPr>
              <a:t>adsorvível </a:t>
            </a:r>
            <a:r>
              <a:rPr sz="1800" spc="-85" dirty="0">
                <a:latin typeface="Trebuchet MS"/>
                <a:cs typeface="Trebuchet MS"/>
              </a:rPr>
              <a:t>à superfície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37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cristal activado.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rebuchet MS"/>
              <a:buChar char="•"/>
            </a:pPr>
            <a:endParaRPr sz="1850" dirty="0">
              <a:latin typeface="Times New Roman"/>
              <a:cs typeface="Times New Roman"/>
            </a:endParaRPr>
          </a:p>
          <a:p>
            <a:pPr marL="755650" indent="-28575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636905" algn="l"/>
              </a:tabLst>
            </a:pPr>
            <a:r>
              <a:rPr sz="1800" spc="-65" dirty="0" err="1">
                <a:latin typeface="Trebuchet MS"/>
                <a:cs typeface="Trebuchet MS"/>
              </a:rPr>
              <a:t>Solúveis</a:t>
            </a:r>
            <a:endParaRPr sz="1800" dirty="0">
              <a:latin typeface="Trebuchet MS"/>
              <a:cs typeface="Trebuchet MS"/>
            </a:endParaRPr>
          </a:p>
          <a:p>
            <a:pPr marL="755650" indent="-28575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636905" algn="l"/>
              </a:tabLst>
            </a:pPr>
            <a:r>
              <a:rPr sz="1800" spc="-90" dirty="0">
                <a:latin typeface="Trebuchet MS"/>
                <a:cs typeface="Trebuchet MS"/>
              </a:rPr>
              <a:t>Estáveis</a:t>
            </a:r>
            <a:endParaRPr sz="1800" dirty="0">
              <a:latin typeface="Trebuchet MS"/>
              <a:cs typeface="Trebuchet MS"/>
            </a:endParaRPr>
          </a:p>
          <a:p>
            <a:pPr marL="755650" indent="-28575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636905" algn="l"/>
              </a:tabLst>
            </a:pPr>
            <a:r>
              <a:rPr sz="1800" spc="-60" dirty="0">
                <a:latin typeface="Trebuchet MS"/>
                <a:cs typeface="Trebuchet MS"/>
              </a:rPr>
              <a:t>Isentos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21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toxicidade</a:t>
            </a:r>
            <a:endParaRPr sz="1800" dirty="0">
              <a:latin typeface="Trebuchet MS"/>
              <a:cs typeface="Trebuchet MS"/>
            </a:endParaRPr>
          </a:p>
          <a:p>
            <a:pPr marL="755650" indent="-28575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636905" algn="l"/>
              </a:tabLst>
            </a:pPr>
            <a:r>
              <a:rPr sz="1800" spc="-30" dirty="0">
                <a:latin typeface="Trebuchet MS"/>
                <a:cs typeface="Trebuchet MS"/>
              </a:rPr>
              <a:t>Não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corantes</a:t>
            </a:r>
            <a:endParaRPr sz="1800" dirty="0">
              <a:latin typeface="Trebuchet MS"/>
              <a:cs typeface="Trebuchet MS"/>
            </a:endParaRPr>
          </a:p>
          <a:p>
            <a:pPr marL="755650" indent="-28575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636905" algn="l"/>
              </a:tabLst>
            </a:pPr>
            <a:r>
              <a:rPr sz="1800" spc="-100" dirty="0">
                <a:latin typeface="Trebuchet MS"/>
                <a:cs typeface="Trebuchet MS"/>
              </a:rPr>
              <a:t>Fáceis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fabricar</a:t>
            </a:r>
            <a:endParaRPr sz="1800" dirty="0">
              <a:latin typeface="Trebuchet MS"/>
              <a:cs typeface="Trebuchet MS"/>
            </a:endParaRPr>
          </a:p>
          <a:p>
            <a:pPr marL="755650" indent="-28575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636905" algn="l"/>
              </a:tabLst>
            </a:pPr>
            <a:r>
              <a:rPr lang="pt-PT" spc="-70" dirty="0">
                <a:latin typeface="Trebuchet MS"/>
                <a:cs typeface="Trebuchet MS"/>
              </a:rPr>
              <a:t>Sustentáveis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445273" y="3629025"/>
            <a:ext cx="2235428" cy="1320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73081" y="1559814"/>
            <a:ext cx="3383279" cy="18763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29889" y="3385058"/>
            <a:ext cx="9023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latin typeface="Trebuchet MS"/>
                <a:cs typeface="Trebuchet MS"/>
              </a:rPr>
              <a:t>Pirocatequina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07254" y="3385058"/>
            <a:ext cx="640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Trebuchet MS"/>
                <a:cs typeface="Trebuchet MS"/>
              </a:rPr>
              <a:t>R</a:t>
            </a:r>
            <a:r>
              <a:rPr sz="1200" spc="-35" dirty="0">
                <a:latin typeface="Trebuchet MS"/>
                <a:cs typeface="Trebuchet MS"/>
              </a:rPr>
              <a:t>eso</a:t>
            </a:r>
            <a:r>
              <a:rPr sz="1200" spc="-45" dirty="0">
                <a:latin typeface="Trebuchet MS"/>
                <a:cs typeface="Trebuchet MS"/>
              </a:rPr>
              <a:t>r</a:t>
            </a:r>
            <a:r>
              <a:rPr sz="1200" spc="-60" dirty="0">
                <a:latin typeface="Trebuchet MS"/>
                <a:cs typeface="Trebuchet MS"/>
              </a:rPr>
              <a:t>c</a:t>
            </a:r>
            <a:r>
              <a:rPr sz="1200" spc="-35" dirty="0">
                <a:latin typeface="Trebuchet MS"/>
                <a:cs typeface="Trebuchet MS"/>
              </a:rPr>
              <a:t>ina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5847" y="3385058"/>
            <a:ext cx="91249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Trebuchet MS"/>
                <a:cs typeface="Trebuchet MS"/>
              </a:rPr>
              <a:t>Hidroquinona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5124" y="3715011"/>
            <a:ext cx="747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260" dirty="0">
                <a:latin typeface="Trebuchet MS"/>
                <a:cs typeface="Trebuchet MS"/>
              </a:rPr>
              <a:t>M</a:t>
            </a:r>
            <a:r>
              <a:rPr sz="1800" spc="-105" dirty="0">
                <a:latin typeface="Trebuchet MS"/>
                <a:cs typeface="Trebuchet MS"/>
              </a:rPr>
              <a:t>e</a:t>
            </a:r>
            <a:r>
              <a:rPr sz="1800" spc="-140" dirty="0">
                <a:latin typeface="Trebuchet MS"/>
                <a:cs typeface="Trebuchet MS"/>
              </a:rPr>
              <a:t>t</a:t>
            </a: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20" dirty="0">
                <a:latin typeface="Trebuchet MS"/>
                <a:cs typeface="Trebuchet MS"/>
              </a:rPr>
              <a:t>l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95179" y="4092702"/>
            <a:ext cx="2663951" cy="12551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48227" y="5328920"/>
            <a:ext cx="12712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Trebuchet MS"/>
                <a:cs typeface="Trebuchet MS"/>
              </a:rPr>
              <a:t>N-metil-aminofenol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55597" y="5716016"/>
            <a:ext cx="2663951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75" dirty="0">
                <a:latin typeface="Trebuchet MS"/>
                <a:cs typeface="Trebuchet MS"/>
              </a:rPr>
              <a:t>Fenidona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85" dirty="0">
                <a:latin typeface="Trebuchet MS"/>
                <a:cs typeface="Trebuchet MS"/>
              </a:rPr>
              <a:t>•</a:t>
            </a:r>
            <a:r>
              <a:rPr lang="pt-PT" sz="1800" spc="-85" dirty="0">
                <a:latin typeface="Trebuchet MS"/>
                <a:cs typeface="Trebuchet MS"/>
              </a:rPr>
              <a:t> </a:t>
            </a:r>
            <a:r>
              <a:rPr sz="1800" spc="-85" dirty="0" err="1">
                <a:latin typeface="Trebuchet MS"/>
                <a:cs typeface="Trebuchet MS"/>
              </a:rPr>
              <a:t>Parafenilenodiamina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80" dirty="0">
                <a:latin typeface="Trebuchet MS"/>
                <a:cs typeface="Trebuchet MS"/>
              </a:rPr>
              <a:t>•</a:t>
            </a:r>
            <a:r>
              <a:rPr lang="pt-PT" sz="1800" spc="-80" dirty="0">
                <a:latin typeface="Trebuchet MS"/>
                <a:cs typeface="Trebuchet MS"/>
              </a:rPr>
              <a:t> </a:t>
            </a:r>
            <a:r>
              <a:rPr sz="1800" spc="-80" dirty="0" err="1">
                <a:latin typeface="Trebuchet MS"/>
                <a:cs typeface="Trebuchet MS"/>
              </a:rPr>
              <a:t>Paraminofenol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60" dirty="0">
                <a:latin typeface="Trebuchet MS"/>
                <a:cs typeface="Trebuchet MS"/>
              </a:rPr>
              <a:t>•</a:t>
            </a:r>
            <a:r>
              <a:rPr lang="pt-PT" sz="1800" spc="-6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Amidol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•</a:t>
            </a:r>
            <a:r>
              <a:rPr lang="pt-PT" sz="1800" spc="-65" dirty="0">
                <a:latin typeface="Trebuchet MS"/>
                <a:cs typeface="Trebuchet MS"/>
              </a:rPr>
              <a:t> </a:t>
            </a:r>
            <a:r>
              <a:rPr sz="1800" spc="-65" dirty="0" err="1">
                <a:latin typeface="Trebuchet MS"/>
                <a:cs typeface="Trebuchet MS"/>
              </a:rPr>
              <a:t>Ácido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ascórbico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68513" y="762254"/>
            <a:ext cx="18548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6420" indent="-167005">
              <a:lnSpc>
                <a:spcPct val="100000"/>
              </a:lnSpc>
              <a:spcBef>
                <a:spcPts val="35"/>
              </a:spcBef>
              <a:buChar char="•"/>
              <a:tabLst>
                <a:tab pos="567055" algn="l"/>
              </a:tabLst>
            </a:pPr>
            <a:endParaRPr lang="pt-PT" sz="1800" spc="-60" dirty="0">
              <a:latin typeface="Trebuchet MS"/>
              <a:cs typeface="Trebuchet MS"/>
            </a:endParaRPr>
          </a:p>
          <a:p>
            <a:pPr marL="566420" indent="-167005">
              <a:lnSpc>
                <a:spcPct val="100000"/>
              </a:lnSpc>
              <a:spcBef>
                <a:spcPts val="35"/>
              </a:spcBef>
              <a:buChar char="•"/>
              <a:tabLst>
                <a:tab pos="567055" algn="l"/>
              </a:tabLst>
            </a:pPr>
            <a:r>
              <a:rPr sz="1800" spc="-60" dirty="0" err="1">
                <a:latin typeface="Trebuchet MS"/>
                <a:cs typeface="Trebuchet MS"/>
              </a:rPr>
              <a:t>H</a:t>
            </a:r>
            <a:r>
              <a:rPr sz="1800" spc="-80" dirty="0" err="1">
                <a:latin typeface="Trebuchet MS"/>
                <a:cs typeface="Trebuchet MS"/>
              </a:rPr>
              <a:t>id</a:t>
            </a:r>
            <a:r>
              <a:rPr sz="1800" spc="-105" dirty="0" err="1">
                <a:latin typeface="Trebuchet MS"/>
                <a:cs typeface="Trebuchet MS"/>
              </a:rPr>
              <a:t>r</a:t>
            </a:r>
            <a:r>
              <a:rPr sz="1800" spc="-25" dirty="0" err="1">
                <a:latin typeface="Trebuchet MS"/>
                <a:cs typeface="Trebuchet MS"/>
              </a:rPr>
              <a:t>o</a:t>
            </a:r>
            <a:r>
              <a:rPr sz="1800" spc="-55" dirty="0" err="1">
                <a:latin typeface="Trebuchet MS"/>
                <a:cs typeface="Trebuchet MS"/>
              </a:rPr>
              <a:t>quinona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59765" y="3893058"/>
            <a:ext cx="3240023" cy="32400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738493" y="4393183"/>
            <a:ext cx="1925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N-metil-p-aminofenol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sulfato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99499" y="987805"/>
            <a:ext cx="3747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105" dirty="0">
                <a:latin typeface="Trebuchet MS"/>
                <a:cs typeface="Trebuchet MS"/>
              </a:rPr>
              <a:t>7</a:t>
            </a:r>
            <a:r>
              <a:rPr sz="1800" spc="-105" dirty="0">
                <a:latin typeface="Trebuchet MS"/>
                <a:cs typeface="Trebuchet MS"/>
              </a:rPr>
              <a:t>.3.2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80" dirty="0">
                <a:latin typeface="Trebuchet MS"/>
                <a:cs typeface="Trebuchet MS"/>
              </a:rPr>
              <a:t>Equilíbrio </a:t>
            </a:r>
            <a:r>
              <a:rPr sz="1800" spc="-65" dirty="0">
                <a:latin typeface="Trebuchet MS"/>
                <a:cs typeface="Trebuchet MS"/>
              </a:rPr>
              <a:t>Iónico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31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hidroquinona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14941" y="1971294"/>
            <a:ext cx="5385053" cy="2628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85542" y="5112511"/>
            <a:ext cx="61810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60" dirty="0">
                <a:latin typeface="Trebuchet MS"/>
                <a:cs typeface="Trebuchet MS"/>
              </a:rPr>
              <a:t>Hidroquinona </a:t>
            </a:r>
            <a:r>
              <a:rPr sz="1800" spc="-90" dirty="0">
                <a:latin typeface="Trebuchet MS"/>
                <a:cs typeface="Trebuchet MS"/>
              </a:rPr>
              <a:t>é </a:t>
            </a:r>
            <a:r>
              <a:rPr sz="1800" spc="-70" dirty="0">
                <a:latin typeface="Trebuchet MS"/>
                <a:cs typeface="Trebuchet MS"/>
              </a:rPr>
              <a:t>mais </a:t>
            </a:r>
            <a:r>
              <a:rPr sz="1800" spc="-80" dirty="0">
                <a:latin typeface="Trebuchet MS"/>
                <a:cs typeface="Trebuchet MS"/>
              </a:rPr>
              <a:t>redutora </a:t>
            </a:r>
            <a:r>
              <a:rPr sz="1800" spc="-50" dirty="0">
                <a:latin typeface="Trebuchet MS"/>
                <a:cs typeface="Trebuchet MS"/>
              </a:rPr>
              <a:t>quando</a:t>
            </a:r>
            <a:r>
              <a:rPr sz="1800" spc="-37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totalmente </a:t>
            </a:r>
            <a:r>
              <a:rPr sz="1800" spc="-65" dirty="0">
                <a:latin typeface="Trebuchet MS"/>
                <a:cs typeface="Trebuchet MS"/>
              </a:rPr>
              <a:t>desprotonada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90" dirty="0">
                <a:latin typeface="Trebuchet MS"/>
                <a:cs typeface="Trebuchet MS"/>
              </a:rPr>
              <a:t>Capacidade </a:t>
            </a:r>
            <a:r>
              <a:rPr sz="1800" spc="-85" dirty="0">
                <a:latin typeface="Trebuchet MS"/>
                <a:cs typeface="Trebuchet MS"/>
              </a:rPr>
              <a:t>reveladora para</a:t>
            </a:r>
            <a:r>
              <a:rPr sz="1800" spc="-22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pH&gt;12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70" dirty="0">
                <a:latin typeface="Trebuchet MS"/>
                <a:cs typeface="Trebuchet MS"/>
              </a:rPr>
              <a:t>Necessidade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5" dirty="0">
                <a:latin typeface="Trebuchet MS"/>
                <a:cs typeface="Trebuchet MS"/>
              </a:rPr>
              <a:t>adição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90" dirty="0">
                <a:latin typeface="Trebuchet MS"/>
                <a:cs typeface="Trebuchet MS"/>
              </a:rPr>
              <a:t>agente</a:t>
            </a:r>
            <a:r>
              <a:rPr sz="1800" spc="-30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alcalinizante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4617" y="964183"/>
            <a:ext cx="3706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 err="1">
                <a:latin typeface="Trebuchet MS"/>
                <a:cs typeface="Trebuchet MS"/>
              </a:rPr>
              <a:t>Equilíbrio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redox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31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hidroquinona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35187" y="2122170"/>
            <a:ext cx="4927658" cy="35607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69441" y="3298952"/>
            <a:ext cx="10598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T&gt;15ºC  pH&gt;12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92629" y="948944"/>
            <a:ext cx="3041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105" dirty="0">
                <a:latin typeface="Trebuchet MS"/>
                <a:cs typeface="Trebuchet MS"/>
              </a:rPr>
              <a:t>7</a:t>
            </a:r>
            <a:r>
              <a:rPr sz="1800" spc="-105" dirty="0">
                <a:latin typeface="Trebuchet MS"/>
                <a:cs typeface="Trebuchet MS"/>
              </a:rPr>
              <a:t>.3.4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85" dirty="0">
                <a:latin typeface="Trebuchet MS"/>
                <a:cs typeface="Trebuchet MS"/>
              </a:rPr>
              <a:t>Equilíbrio </a:t>
            </a:r>
            <a:r>
              <a:rPr sz="1800" spc="-75" dirty="0">
                <a:latin typeface="Trebuchet MS"/>
                <a:cs typeface="Trebuchet MS"/>
              </a:rPr>
              <a:t>iónico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29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metol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94851" y="1768601"/>
            <a:ext cx="6048755" cy="44279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68513" y="486409"/>
            <a:ext cx="111887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endParaRPr sz="12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71360" y="4927853"/>
            <a:ext cx="874394" cy="188595"/>
          </a:xfrm>
          <a:custGeom>
            <a:avLst/>
            <a:gdLst/>
            <a:ahLst/>
            <a:cxnLst/>
            <a:rect l="l" t="t" r="r" b="b"/>
            <a:pathLst>
              <a:path w="874395" h="188595">
                <a:moveTo>
                  <a:pt x="874014" y="94488"/>
                </a:moveTo>
                <a:lnTo>
                  <a:pt x="865012" y="46803"/>
                </a:lnTo>
                <a:lnTo>
                  <a:pt x="839343" y="12192"/>
                </a:lnTo>
                <a:lnTo>
                  <a:pt x="813816" y="0"/>
                </a:lnTo>
                <a:lnTo>
                  <a:pt x="810768" y="7620"/>
                </a:lnTo>
                <a:lnTo>
                  <a:pt x="821912" y="12477"/>
                </a:lnTo>
                <a:lnTo>
                  <a:pt x="831342" y="19049"/>
                </a:lnTo>
                <a:lnTo>
                  <a:pt x="853630" y="62674"/>
                </a:lnTo>
                <a:lnTo>
                  <a:pt x="856488" y="93726"/>
                </a:lnTo>
                <a:lnTo>
                  <a:pt x="856488" y="157541"/>
                </a:lnTo>
                <a:lnTo>
                  <a:pt x="858012" y="155448"/>
                </a:lnTo>
                <a:lnTo>
                  <a:pt x="865012" y="142172"/>
                </a:lnTo>
                <a:lnTo>
                  <a:pt x="870013" y="127539"/>
                </a:lnTo>
                <a:lnTo>
                  <a:pt x="873013" y="111621"/>
                </a:lnTo>
                <a:lnTo>
                  <a:pt x="874014" y="94488"/>
                </a:lnTo>
                <a:close/>
              </a:path>
              <a:path w="874395" h="188595">
                <a:moveTo>
                  <a:pt x="856488" y="157541"/>
                </a:moveTo>
                <a:lnTo>
                  <a:pt x="856488" y="93726"/>
                </a:lnTo>
                <a:lnTo>
                  <a:pt x="855773" y="110156"/>
                </a:lnTo>
                <a:lnTo>
                  <a:pt x="853630" y="125158"/>
                </a:lnTo>
                <a:lnTo>
                  <a:pt x="839057" y="161319"/>
                </a:lnTo>
                <a:lnTo>
                  <a:pt x="811530" y="180594"/>
                </a:lnTo>
                <a:lnTo>
                  <a:pt x="813816" y="188214"/>
                </a:lnTo>
                <a:lnTo>
                  <a:pt x="827365" y="183522"/>
                </a:lnTo>
                <a:lnTo>
                  <a:pt x="839343" y="176403"/>
                </a:lnTo>
                <a:lnTo>
                  <a:pt x="849606" y="166997"/>
                </a:lnTo>
                <a:lnTo>
                  <a:pt x="856488" y="157541"/>
                </a:lnTo>
                <a:close/>
              </a:path>
              <a:path w="874395" h="188595">
                <a:moveTo>
                  <a:pt x="62484" y="7620"/>
                </a:moveTo>
                <a:lnTo>
                  <a:pt x="60198" y="0"/>
                </a:lnTo>
                <a:lnTo>
                  <a:pt x="46315" y="5024"/>
                </a:lnTo>
                <a:lnTo>
                  <a:pt x="34290" y="12192"/>
                </a:lnTo>
                <a:lnTo>
                  <a:pt x="8679" y="46803"/>
                </a:lnTo>
                <a:lnTo>
                  <a:pt x="0" y="94488"/>
                </a:lnTo>
                <a:lnTo>
                  <a:pt x="988" y="111621"/>
                </a:lnTo>
                <a:lnTo>
                  <a:pt x="3905" y="127539"/>
                </a:lnTo>
                <a:lnTo>
                  <a:pt x="8679" y="142172"/>
                </a:lnTo>
                <a:lnTo>
                  <a:pt x="15240" y="155448"/>
                </a:lnTo>
                <a:lnTo>
                  <a:pt x="16764" y="157462"/>
                </a:lnTo>
                <a:lnTo>
                  <a:pt x="16764" y="93726"/>
                </a:lnTo>
                <a:lnTo>
                  <a:pt x="17478" y="77414"/>
                </a:lnTo>
                <a:lnTo>
                  <a:pt x="28194" y="37338"/>
                </a:lnTo>
                <a:lnTo>
                  <a:pt x="51768" y="12477"/>
                </a:lnTo>
                <a:lnTo>
                  <a:pt x="62484" y="7620"/>
                </a:lnTo>
                <a:close/>
              </a:path>
              <a:path w="874395" h="188595">
                <a:moveTo>
                  <a:pt x="62484" y="180594"/>
                </a:moveTo>
                <a:lnTo>
                  <a:pt x="28194" y="150876"/>
                </a:lnTo>
                <a:lnTo>
                  <a:pt x="17478" y="110156"/>
                </a:lnTo>
                <a:lnTo>
                  <a:pt x="16764" y="93726"/>
                </a:lnTo>
                <a:lnTo>
                  <a:pt x="16764" y="157462"/>
                </a:lnTo>
                <a:lnTo>
                  <a:pt x="23979" y="166997"/>
                </a:lnTo>
                <a:lnTo>
                  <a:pt x="34290" y="176403"/>
                </a:lnTo>
                <a:lnTo>
                  <a:pt x="46315" y="183522"/>
                </a:lnTo>
                <a:lnTo>
                  <a:pt x="60198" y="188214"/>
                </a:lnTo>
                <a:lnTo>
                  <a:pt x="62484" y="180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80963" y="2475991"/>
            <a:ext cx="6314440" cy="2698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30" dirty="0">
                <a:latin typeface="Trebuchet MS"/>
                <a:cs typeface="Trebuchet MS"/>
              </a:rPr>
              <a:t>Não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intervém</a:t>
            </a:r>
            <a:endParaRPr sz="1800" dirty="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95" dirty="0">
                <a:latin typeface="Trebuchet MS"/>
                <a:cs typeface="Trebuchet MS"/>
              </a:rPr>
              <a:t>Interfere</a:t>
            </a:r>
            <a:endParaRPr sz="1800" dirty="0">
              <a:latin typeface="Trebuchet MS"/>
              <a:cs typeface="Trebuchet MS"/>
            </a:endParaRPr>
          </a:p>
          <a:p>
            <a:pPr marL="536575">
              <a:lnSpc>
                <a:spcPct val="100000"/>
              </a:lnSpc>
            </a:pPr>
            <a:r>
              <a:rPr sz="1800" spc="-40" dirty="0">
                <a:latin typeface="Trebuchet MS"/>
                <a:cs typeface="Trebuchet MS"/>
              </a:rPr>
              <a:t>Quando </a:t>
            </a:r>
            <a:r>
              <a:rPr sz="1800" spc="-60" dirty="0">
                <a:latin typeface="Trebuchet MS"/>
                <a:cs typeface="Trebuchet MS"/>
              </a:rPr>
              <a:t>se </a:t>
            </a:r>
            <a:r>
              <a:rPr sz="1800" spc="-75" dirty="0">
                <a:latin typeface="Trebuchet MS"/>
                <a:cs typeface="Trebuchet MS"/>
              </a:rPr>
              <a:t>dissocia </a:t>
            </a:r>
            <a:r>
              <a:rPr sz="1800" spc="-65" dirty="0">
                <a:latin typeface="Trebuchet MS"/>
                <a:cs typeface="Trebuchet MS"/>
              </a:rPr>
              <a:t>na </a:t>
            </a:r>
            <a:r>
              <a:rPr sz="1800" spc="-65" dirty="0" err="1">
                <a:latin typeface="Trebuchet MS"/>
                <a:cs typeface="Trebuchet MS"/>
              </a:rPr>
              <a:t>solução</a:t>
            </a:r>
            <a:r>
              <a:rPr sz="1800" spc="-420" dirty="0">
                <a:latin typeface="Trebuchet MS"/>
                <a:cs typeface="Trebuchet MS"/>
              </a:rPr>
              <a:t> </a:t>
            </a:r>
            <a:r>
              <a:rPr lang="pt-PT" sz="1800" spc="-420" dirty="0">
                <a:latin typeface="Trebuchet MS"/>
                <a:cs typeface="Trebuchet MS"/>
              </a:rPr>
              <a:t> </a:t>
            </a:r>
            <a:r>
              <a:rPr sz="1800" spc="-95" dirty="0" err="1">
                <a:latin typeface="Trebuchet MS"/>
                <a:cs typeface="Trebuchet MS"/>
              </a:rPr>
              <a:t>reveladora</a:t>
            </a:r>
            <a:r>
              <a:rPr sz="1800" spc="-95" dirty="0">
                <a:latin typeface="Trebuchet MS"/>
                <a:cs typeface="Trebuchet MS"/>
              </a:rPr>
              <a:t>: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309370">
              <a:lnSpc>
                <a:spcPct val="100000"/>
              </a:lnSpc>
            </a:pPr>
            <a:r>
              <a:rPr sz="1400" spc="-50" dirty="0">
                <a:latin typeface="Trebuchet MS"/>
                <a:cs typeface="Trebuchet MS"/>
              </a:rPr>
              <a:t>Adsorve‐se </a:t>
            </a:r>
            <a:r>
              <a:rPr sz="1400" spc="-70" dirty="0">
                <a:latin typeface="Trebuchet MS"/>
                <a:cs typeface="Trebuchet MS"/>
              </a:rPr>
              <a:t>à superfícieda </a:t>
            </a:r>
            <a:r>
              <a:rPr sz="1400" spc="-55" dirty="0">
                <a:latin typeface="Trebuchet MS"/>
                <a:cs typeface="Trebuchet MS"/>
              </a:rPr>
              <a:t>dispersão diminuindo </a:t>
            </a:r>
            <a:r>
              <a:rPr sz="1400" spc="-70" dirty="0">
                <a:latin typeface="Trebuchet MS"/>
                <a:cs typeface="Trebuchet MS"/>
              </a:rPr>
              <a:t>a </a:t>
            </a:r>
            <a:r>
              <a:rPr sz="1400" spc="-75" dirty="0">
                <a:latin typeface="Trebuchet MS"/>
                <a:cs typeface="Trebuchet MS"/>
              </a:rPr>
              <a:t>acção </a:t>
            </a:r>
            <a:r>
              <a:rPr sz="1400" spc="-35" dirty="0">
                <a:latin typeface="Trebuchet MS"/>
                <a:cs typeface="Trebuchet MS"/>
              </a:rPr>
              <a:t>do</a:t>
            </a:r>
            <a:r>
              <a:rPr sz="1400" spc="-265" dirty="0">
                <a:latin typeface="Trebuchet MS"/>
                <a:cs typeface="Trebuchet MS"/>
              </a:rPr>
              <a:t> </a:t>
            </a:r>
            <a:r>
              <a:rPr sz="1400" spc="-65" dirty="0">
                <a:latin typeface="Trebuchet MS"/>
                <a:cs typeface="Trebuchet MS"/>
              </a:rPr>
              <a:t>revelador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586740">
              <a:lnSpc>
                <a:spcPct val="100000"/>
              </a:lnSpc>
            </a:pPr>
            <a:r>
              <a:rPr sz="1800" spc="-85" dirty="0">
                <a:latin typeface="Trebuchet MS"/>
                <a:cs typeface="Trebuchet MS"/>
              </a:rPr>
              <a:t>Resolução: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91590" marR="612775">
              <a:lnSpc>
                <a:spcPct val="100000"/>
              </a:lnSpc>
              <a:tabLst>
                <a:tab pos="4456430" algn="l"/>
              </a:tabLst>
            </a:pPr>
            <a:r>
              <a:rPr sz="1400" spc="-60" dirty="0">
                <a:latin typeface="Trebuchet MS"/>
                <a:cs typeface="Trebuchet MS"/>
              </a:rPr>
              <a:t>Adição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à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solução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do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65" dirty="0">
                <a:latin typeface="Trebuchet MS"/>
                <a:cs typeface="Trebuchet MS"/>
              </a:rPr>
              <a:t>revelador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um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removedor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60" dirty="0">
                <a:latin typeface="Trebuchet MS"/>
                <a:cs typeface="Trebuchet MS"/>
              </a:rPr>
              <a:t>de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halogeneto.  </a:t>
            </a:r>
            <a:r>
              <a:rPr sz="1400" spc="-120" dirty="0">
                <a:latin typeface="Trebuchet MS"/>
                <a:cs typeface="Trebuchet MS"/>
              </a:rPr>
              <a:t>Ex.: </a:t>
            </a:r>
            <a:r>
              <a:rPr sz="1400" spc="-80" dirty="0">
                <a:latin typeface="Trebuchet MS"/>
                <a:cs typeface="Trebuchet MS"/>
              </a:rPr>
              <a:t>Citrato </a:t>
            </a:r>
            <a:r>
              <a:rPr sz="1400" spc="-60" dirty="0">
                <a:latin typeface="Trebuchet MS"/>
                <a:cs typeface="Trebuchet MS"/>
              </a:rPr>
              <a:t>de </a:t>
            </a:r>
            <a:r>
              <a:rPr sz="1400" spc="-40" dirty="0">
                <a:latin typeface="Trebuchet MS"/>
                <a:cs typeface="Trebuchet MS"/>
              </a:rPr>
              <a:t>sódio </a:t>
            </a:r>
            <a:r>
              <a:rPr sz="1400" spc="-25" dirty="0">
                <a:latin typeface="Trebuchet MS"/>
                <a:cs typeface="Trebuchet MS"/>
              </a:rPr>
              <a:t>ou </a:t>
            </a:r>
            <a:r>
              <a:rPr sz="1600" b="1" spc="-80" dirty="0">
                <a:latin typeface="Trebuchet MS"/>
                <a:cs typeface="Trebuchet MS"/>
              </a:rPr>
              <a:t>Sulfito</a:t>
            </a:r>
            <a:r>
              <a:rPr sz="1600" b="1" spc="-280" dirty="0">
                <a:latin typeface="Trebuchet MS"/>
                <a:cs typeface="Trebuchet MS"/>
              </a:rPr>
              <a:t> </a:t>
            </a:r>
            <a:r>
              <a:rPr sz="1600" b="1" spc="-95" dirty="0">
                <a:latin typeface="Trebuchet MS"/>
                <a:cs typeface="Trebuchet MS"/>
              </a:rPr>
              <a:t>de</a:t>
            </a:r>
            <a:r>
              <a:rPr sz="1600" b="1" spc="-110" dirty="0">
                <a:latin typeface="Trebuchet MS"/>
                <a:cs typeface="Trebuchet MS"/>
              </a:rPr>
              <a:t> </a:t>
            </a:r>
            <a:r>
              <a:rPr sz="1600" b="1" spc="-65" dirty="0">
                <a:latin typeface="Trebuchet MS"/>
                <a:cs typeface="Trebuchet MS"/>
              </a:rPr>
              <a:t>Sódio	</a:t>
            </a:r>
            <a:r>
              <a:rPr sz="1600" spc="55" dirty="0">
                <a:latin typeface="Georgia"/>
                <a:cs typeface="Georgia"/>
              </a:rPr>
              <a:t>Na</a:t>
            </a:r>
            <a:r>
              <a:rPr sz="1725" spc="82" baseline="-14492" dirty="0">
                <a:latin typeface="Georgia"/>
                <a:cs typeface="Georgia"/>
              </a:rPr>
              <a:t>2</a:t>
            </a:r>
            <a:r>
              <a:rPr sz="1600" spc="55" dirty="0">
                <a:latin typeface="Georgia"/>
                <a:cs typeface="Georgia"/>
              </a:rPr>
              <a:t>SO</a:t>
            </a:r>
            <a:r>
              <a:rPr sz="1725" spc="82" baseline="-14492" dirty="0">
                <a:latin typeface="Georgia"/>
                <a:cs typeface="Georgia"/>
              </a:rPr>
              <a:t>3</a:t>
            </a:r>
            <a:endParaRPr sz="1725" baseline="-14492" dirty="0">
              <a:latin typeface="Georgia"/>
              <a:cs typeface="Georg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82247" y="5104638"/>
            <a:ext cx="2280920" cy="0"/>
          </a:xfrm>
          <a:custGeom>
            <a:avLst/>
            <a:gdLst/>
            <a:ahLst/>
            <a:cxnLst/>
            <a:rect l="l" t="t" r="r" b="b"/>
            <a:pathLst>
              <a:path w="2280920">
                <a:moveTo>
                  <a:pt x="0" y="0"/>
                </a:moveTo>
                <a:lnTo>
                  <a:pt x="2280666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68513" y="486409"/>
            <a:ext cx="3118485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9655">
              <a:lnSpc>
                <a:spcPts val="1415"/>
              </a:lnSpc>
            </a:pPr>
            <a:endParaRPr lang="pt-PT" sz="1800" spc="-90" dirty="0">
              <a:latin typeface="Trebuchet MS"/>
              <a:cs typeface="Trebuchet MS"/>
            </a:endParaRPr>
          </a:p>
          <a:p>
            <a:pPr marL="1049655">
              <a:lnSpc>
                <a:spcPts val="1415"/>
              </a:lnSpc>
            </a:pPr>
            <a:endParaRPr lang="pt-PT" spc="-90" dirty="0">
              <a:latin typeface="Trebuchet MS"/>
              <a:cs typeface="Trebuchet MS"/>
            </a:endParaRPr>
          </a:p>
          <a:p>
            <a:pPr marL="1049655">
              <a:lnSpc>
                <a:spcPts val="1415"/>
              </a:lnSpc>
            </a:pPr>
            <a:endParaRPr lang="pt-PT" sz="1800" spc="-90" dirty="0">
              <a:latin typeface="Trebuchet MS"/>
              <a:cs typeface="Trebuchet MS"/>
            </a:endParaRPr>
          </a:p>
          <a:p>
            <a:pPr marL="1049655">
              <a:lnSpc>
                <a:spcPts val="1415"/>
              </a:lnSpc>
            </a:pPr>
            <a:endParaRPr lang="pt-PT" spc="-90" dirty="0">
              <a:latin typeface="Trebuchet MS"/>
              <a:cs typeface="Trebuchet MS"/>
            </a:endParaRPr>
          </a:p>
          <a:p>
            <a:pPr marL="1049655">
              <a:lnSpc>
                <a:spcPts val="1415"/>
              </a:lnSpc>
            </a:pPr>
            <a:endParaRPr lang="pt-PT" sz="1800" spc="-90" dirty="0">
              <a:latin typeface="Trebuchet MS"/>
              <a:cs typeface="Trebuchet MS"/>
            </a:endParaRPr>
          </a:p>
          <a:p>
            <a:pPr marL="1049655">
              <a:lnSpc>
                <a:spcPts val="1415"/>
              </a:lnSpc>
            </a:pP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75" dirty="0">
                <a:latin typeface="Trebuchet MS"/>
                <a:cs typeface="Trebuchet MS"/>
              </a:rPr>
              <a:t>ião </a:t>
            </a:r>
            <a:r>
              <a:rPr sz="1800" spc="-70" dirty="0">
                <a:latin typeface="Trebuchet MS"/>
                <a:cs typeface="Trebuchet MS"/>
              </a:rPr>
              <a:t>brometo</a:t>
            </a:r>
            <a:r>
              <a:rPr sz="1800" spc="-40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(Br</a:t>
            </a:r>
            <a:r>
              <a:rPr sz="1800" spc="-7" baseline="25462" dirty="0">
                <a:latin typeface="Trebuchet MS"/>
                <a:cs typeface="Trebuchet MS"/>
              </a:rPr>
              <a:t>–</a:t>
            </a:r>
            <a:r>
              <a:rPr sz="1800" spc="-5" dirty="0">
                <a:latin typeface="Trebuchet MS"/>
                <a:cs typeface="Trebuchet MS"/>
              </a:rPr>
              <a:t>)?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8513" y="486409"/>
            <a:ext cx="111887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endParaRPr sz="1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97643" y="1310905"/>
            <a:ext cx="4887541" cy="24670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22027" y="3994403"/>
            <a:ext cx="4949190" cy="29855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68513" y="929258"/>
            <a:ext cx="3016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5" dirty="0" err="1">
                <a:latin typeface="Trebuchet MS"/>
                <a:cs typeface="Trebuchet MS"/>
              </a:rPr>
              <a:t>Mecanismo</a:t>
            </a:r>
            <a:r>
              <a:rPr sz="1800" b="1" spc="-35" dirty="0">
                <a:latin typeface="Trebuchet MS"/>
                <a:cs typeface="Trebuchet MS"/>
              </a:rPr>
              <a:t> </a:t>
            </a:r>
            <a:r>
              <a:rPr sz="1800" b="1" spc="-75" dirty="0">
                <a:latin typeface="Trebuchet MS"/>
                <a:cs typeface="Trebuchet MS"/>
              </a:rPr>
              <a:t>de </a:t>
            </a:r>
            <a:r>
              <a:rPr sz="1800" b="1" spc="-95" dirty="0">
                <a:latin typeface="Trebuchet MS"/>
                <a:cs typeface="Trebuchet MS"/>
              </a:rPr>
              <a:t>revelação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82793" y="4998204"/>
            <a:ext cx="580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95" dirty="0">
                <a:latin typeface="Trebuchet MS"/>
                <a:cs typeface="Trebuchet MS"/>
              </a:rPr>
              <a:t>M</a:t>
            </a:r>
            <a:r>
              <a:rPr sz="1800" spc="60" dirty="0">
                <a:latin typeface="Trebuchet MS"/>
                <a:cs typeface="Trebuchet MS"/>
              </a:rPr>
              <a:t>e</a:t>
            </a:r>
            <a:r>
              <a:rPr sz="1800" spc="-140" dirty="0">
                <a:latin typeface="Trebuchet MS"/>
                <a:cs typeface="Trebuchet MS"/>
              </a:rPr>
              <a:t>t</a:t>
            </a: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20" dirty="0">
                <a:latin typeface="Trebuchet MS"/>
                <a:cs typeface="Trebuchet MS"/>
              </a:rPr>
              <a:t>l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82038" y="2325870"/>
            <a:ext cx="1301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Hid</a:t>
            </a:r>
            <a:r>
              <a:rPr sz="1800" spc="-90" dirty="0">
                <a:latin typeface="Trebuchet MS"/>
                <a:cs typeface="Trebuchet MS"/>
              </a:rPr>
              <a:t>r</a:t>
            </a:r>
            <a:r>
              <a:rPr sz="1800" spc="-50" dirty="0">
                <a:latin typeface="Trebuchet MS"/>
                <a:cs typeface="Trebuchet MS"/>
              </a:rPr>
              <a:t>oquinona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3276" y="1003808"/>
            <a:ext cx="5425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z="1800" spc="-105" dirty="0">
                <a:latin typeface="Trebuchet MS"/>
                <a:cs typeface="Trebuchet MS"/>
              </a:rPr>
              <a:t>7</a:t>
            </a:r>
            <a:r>
              <a:rPr sz="1800" spc="-105" dirty="0">
                <a:latin typeface="Trebuchet MS"/>
                <a:cs typeface="Trebuchet MS"/>
              </a:rPr>
              <a:t>.3.6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‐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forma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grão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prata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metálica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após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77253" y="1731510"/>
            <a:ext cx="568515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60" dirty="0">
                <a:latin typeface="Trebuchet MS"/>
                <a:cs typeface="Trebuchet MS"/>
              </a:rPr>
              <a:t>Núcleos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0" dirty="0">
                <a:latin typeface="Trebuchet MS"/>
                <a:cs typeface="Trebuchet MS"/>
              </a:rPr>
              <a:t>redução </a:t>
            </a:r>
            <a:r>
              <a:rPr sz="1800" spc="-70" dirty="0">
                <a:latin typeface="Trebuchet MS"/>
                <a:cs typeface="Trebuchet MS"/>
              </a:rPr>
              <a:t>(átomos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35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Ag</a:t>
            </a:r>
            <a:r>
              <a:rPr sz="1800" spc="-82" baseline="25462" dirty="0">
                <a:latin typeface="Trebuchet MS"/>
                <a:cs typeface="Trebuchet MS"/>
              </a:rPr>
              <a:t>0</a:t>
            </a:r>
            <a:r>
              <a:rPr sz="1800" spc="-55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85" dirty="0">
                <a:latin typeface="Trebuchet MS"/>
                <a:cs typeface="Trebuchet MS"/>
              </a:rPr>
              <a:t>Crescimento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0" dirty="0">
                <a:latin typeface="Trebuchet MS"/>
                <a:cs typeface="Trebuchet MS"/>
              </a:rPr>
              <a:t>filamentos </a:t>
            </a:r>
            <a:r>
              <a:rPr sz="1800" spc="-85" dirty="0">
                <a:latin typeface="Trebuchet MS"/>
                <a:cs typeface="Trebuchet MS"/>
              </a:rPr>
              <a:t>para a</a:t>
            </a:r>
            <a:r>
              <a:rPr sz="1800" spc="-3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gelatina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65" dirty="0">
                <a:latin typeface="Trebuchet MS"/>
                <a:cs typeface="Trebuchet MS"/>
              </a:rPr>
              <a:t>Emaranhados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densos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onde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há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maiores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núcleos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Ag</a:t>
            </a:r>
            <a:r>
              <a:rPr sz="1800" spc="-52" baseline="25462" dirty="0">
                <a:latin typeface="Trebuchet MS"/>
                <a:cs typeface="Trebuchet MS"/>
              </a:rPr>
              <a:t>0</a:t>
            </a:r>
            <a:endParaRPr sz="1800" baseline="25462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04957" y="3995165"/>
            <a:ext cx="1485900" cy="1307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62485" y="3995165"/>
            <a:ext cx="3543300" cy="12694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30743" y="2858261"/>
            <a:ext cx="4116323" cy="38054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6700" y="964183"/>
            <a:ext cx="4127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95" dirty="0" err="1">
                <a:latin typeface="Trebuchet MS"/>
                <a:cs typeface="Trebuchet MS"/>
              </a:rPr>
              <a:t>Revelação</a:t>
            </a:r>
            <a:r>
              <a:rPr sz="1800" b="1" spc="-95" dirty="0">
                <a:latin typeface="Trebuchet MS"/>
                <a:cs typeface="Trebuchet MS"/>
              </a:rPr>
              <a:t> </a:t>
            </a:r>
            <a:r>
              <a:rPr sz="1800" b="1" spc="-80" dirty="0">
                <a:latin typeface="Trebuchet MS"/>
                <a:cs typeface="Trebuchet MS"/>
              </a:rPr>
              <a:t>Química </a:t>
            </a:r>
            <a:r>
              <a:rPr sz="1800" b="1" spc="-90" dirty="0">
                <a:latin typeface="Trebuchet MS"/>
                <a:cs typeface="Trebuchet MS"/>
              </a:rPr>
              <a:t>e </a:t>
            </a:r>
            <a:r>
              <a:rPr sz="1800" b="1" spc="-95" dirty="0">
                <a:latin typeface="Trebuchet MS"/>
                <a:cs typeface="Trebuchet MS"/>
              </a:rPr>
              <a:t>Revelação</a:t>
            </a:r>
            <a:r>
              <a:rPr sz="1800" b="1" spc="-300" dirty="0">
                <a:latin typeface="Trebuchet MS"/>
                <a:cs typeface="Trebuchet MS"/>
              </a:rPr>
              <a:t> </a:t>
            </a:r>
            <a:r>
              <a:rPr sz="1800" b="1" spc="-100" dirty="0">
                <a:latin typeface="Trebuchet MS"/>
                <a:cs typeface="Trebuchet MS"/>
              </a:rPr>
              <a:t>Física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89100" y="1571625"/>
            <a:ext cx="6393180" cy="41908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*"/>
              <a:tabLst>
                <a:tab pos="179705" algn="l"/>
              </a:tabLst>
            </a:pPr>
            <a:r>
              <a:rPr sz="1800" spc="-95" dirty="0">
                <a:latin typeface="Trebuchet MS"/>
                <a:cs typeface="Trebuchet MS"/>
              </a:rPr>
              <a:t>Revelação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 err="1">
                <a:latin typeface="Trebuchet MS"/>
                <a:cs typeface="Trebuchet MS"/>
              </a:rPr>
              <a:t>Química</a:t>
            </a:r>
            <a:r>
              <a:rPr sz="1800" spc="-90" dirty="0">
                <a:latin typeface="Trebuchet MS"/>
                <a:cs typeface="Trebuchet MS"/>
              </a:rPr>
              <a:t>:</a:t>
            </a:r>
            <a:endParaRPr lang="pt-PT" sz="1800" dirty="0">
              <a:latin typeface="Trebuchet MS"/>
              <a:cs typeface="Trebuchet MS"/>
            </a:endParaRPr>
          </a:p>
          <a:p>
            <a:pPr marL="927100">
              <a:lnSpc>
                <a:spcPct val="100000"/>
              </a:lnSpc>
            </a:pPr>
            <a:r>
              <a:rPr lang="pt-PT" sz="1800" spc="-80" dirty="0">
                <a:latin typeface="Trebuchet MS"/>
                <a:cs typeface="Trebuchet MS"/>
              </a:rPr>
              <a:t>Redução </a:t>
            </a:r>
            <a:r>
              <a:rPr lang="pt-PT" sz="1800" spc="-35" dirty="0">
                <a:latin typeface="Trebuchet MS"/>
                <a:cs typeface="Trebuchet MS"/>
              </a:rPr>
              <a:t>dos </a:t>
            </a:r>
            <a:r>
              <a:rPr lang="pt-PT" sz="1800" spc="-60" dirty="0">
                <a:latin typeface="Trebuchet MS"/>
                <a:cs typeface="Trebuchet MS"/>
              </a:rPr>
              <a:t>iões</a:t>
            </a:r>
            <a:r>
              <a:rPr lang="pt-PT" sz="1800" spc="-415" dirty="0">
                <a:latin typeface="Trebuchet MS"/>
                <a:cs typeface="Trebuchet MS"/>
              </a:rPr>
              <a:t>   </a:t>
            </a:r>
            <a:r>
              <a:rPr lang="pt-PT" sz="1800" spc="-40" dirty="0" err="1">
                <a:latin typeface="Trebuchet MS"/>
                <a:cs typeface="Trebuchet MS"/>
              </a:rPr>
              <a:t>Ag</a:t>
            </a:r>
            <a:r>
              <a:rPr lang="pt-PT" sz="1800" spc="-60" baseline="25462" dirty="0">
                <a:latin typeface="Trebuchet MS"/>
                <a:cs typeface="Trebuchet MS"/>
              </a:rPr>
              <a:t>+ </a:t>
            </a:r>
            <a:r>
              <a:rPr lang="pt-PT" sz="1800" spc="-75" dirty="0">
                <a:latin typeface="Trebuchet MS"/>
                <a:cs typeface="Trebuchet MS"/>
              </a:rPr>
              <a:t>a na </a:t>
            </a:r>
            <a:r>
              <a:rPr lang="pt-PT" sz="1800" spc="-85" dirty="0">
                <a:latin typeface="Trebuchet MS"/>
                <a:cs typeface="Trebuchet MS"/>
              </a:rPr>
              <a:t>rede </a:t>
            </a:r>
            <a:r>
              <a:rPr lang="pt-PT" sz="1800" spc="-95" dirty="0">
                <a:latin typeface="Trebuchet MS"/>
                <a:cs typeface="Trebuchet MS"/>
              </a:rPr>
              <a:t>cristalina</a:t>
            </a:r>
            <a:endParaRPr lang="pt-PT"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79070" indent="-166370">
              <a:lnSpc>
                <a:spcPct val="100000"/>
              </a:lnSpc>
              <a:buChar char="*"/>
              <a:tabLst>
                <a:tab pos="179705" algn="l"/>
              </a:tabLst>
            </a:pPr>
            <a:r>
              <a:rPr sz="1800" spc="-95" dirty="0">
                <a:latin typeface="Trebuchet MS"/>
                <a:cs typeface="Trebuchet MS"/>
              </a:rPr>
              <a:t>Revelação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Física</a:t>
            </a:r>
            <a:endParaRPr sz="1800" dirty="0">
              <a:latin typeface="Trebuchet MS"/>
              <a:cs typeface="Trebuchet MS"/>
            </a:endParaRPr>
          </a:p>
          <a:p>
            <a:pPr marL="927100">
              <a:lnSpc>
                <a:spcPct val="100000"/>
              </a:lnSpc>
            </a:pPr>
            <a:r>
              <a:rPr sz="1800" spc="-80" dirty="0">
                <a:latin typeface="Trebuchet MS"/>
                <a:cs typeface="Trebuchet MS"/>
              </a:rPr>
              <a:t>Redução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iões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Ag</a:t>
            </a:r>
            <a:r>
              <a:rPr sz="1800" spc="-60" baseline="25462" dirty="0">
                <a:latin typeface="Trebuchet MS"/>
                <a:cs typeface="Trebuchet MS"/>
              </a:rPr>
              <a:t>+</a:t>
            </a:r>
            <a:r>
              <a:rPr sz="1800" spc="-135" baseline="25462" dirty="0">
                <a:latin typeface="Trebuchet MS"/>
                <a:cs typeface="Trebuchet MS"/>
              </a:rPr>
              <a:t> </a:t>
            </a:r>
            <a:r>
              <a:rPr lang="pt-PT" sz="1800" spc="-130" dirty="0">
                <a:latin typeface="Trebuchet MS"/>
                <a:cs typeface="Trebuchet MS"/>
              </a:rPr>
              <a:t>na </a:t>
            </a:r>
            <a:r>
              <a:rPr sz="1800" spc="-65" dirty="0" err="1">
                <a:latin typeface="Trebuchet MS"/>
                <a:cs typeface="Trebuchet MS"/>
              </a:rPr>
              <a:t>solução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revelador.</a:t>
            </a:r>
            <a:endParaRPr sz="1800" dirty="0">
              <a:latin typeface="Trebuchet MS"/>
              <a:cs typeface="Trebuchet MS"/>
            </a:endParaRPr>
          </a:p>
          <a:p>
            <a:pPr marL="1384300" lvl="1">
              <a:lnSpc>
                <a:spcPct val="100000"/>
              </a:lnSpc>
              <a:buChar char="•"/>
              <a:tabLst>
                <a:tab pos="1551305" algn="l"/>
              </a:tabLst>
            </a:pPr>
            <a:r>
              <a:rPr sz="1800" spc="-70" dirty="0">
                <a:latin typeface="Trebuchet MS"/>
                <a:cs typeface="Trebuchet MS"/>
              </a:rPr>
              <a:t>Colocados </a:t>
            </a:r>
            <a:r>
              <a:rPr sz="1800" spc="-75" dirty="0">
                <a:latin typeface="Trebuchet MS"/>
                <a:cs typeface="Trebuchet MS"/>
              </a:rPr>
              <a:t>propositadamente em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endParaRPr sz="1800" dirty="0">
              <a:latin typeface="Trebuchet MS"/>
              <a:cs typeface="Trebuchet MS"/>
            </a:endParaRPr>
          </a:p>
          <a:p>
            <a:pPr marL="1384300" marR="5080" lvl="1">
              <a:lnSpc>
                <a:spcPct val="100000"/>
              </a:lnSpc>
              <a:buChar char="•"/>
              <a:tabLst>
                <a:tab pos="1550670" algn="l"/>
              </a:tabLst>
            </a:pPr>
            <a:r>
              <a:rPr sz="1800" spc="-55" dirty="0">
                <a:latin typeface="Trebuchet MS"/>
                <a:cs typeface="Trebuchet MS"/>
              </a:rPr>
              <a:t>Dissolvidos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100" dirty="0">
                <a:latin typeface="Trebuchet MS"/>
                <a:cs typeface="Trebuchet MS"/>
              </a:rPr>
              <a:t>cristal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0" dirty="0">
                <a:latin typeface="Trebuchet MS"/>
                <a:cs typeface="Trebuchet MS"/>
              </a:rPr>
              <a:t>AgBr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105" dirty="0">
                <a:latin typeface="Trebuchet MS"/>
                <a:cs typeface="Trebuchet MS"/>
              </a:rPr>
              <a:t>ajuda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5" dirty="0">
                <a:latin typeface="Trebuchet MS"/>
                <a:cs typeface="Trebuchet MS"/>
              </a:rPr>
              <a:t>um  </a:t>
            </a:r>
            <a:r>
              <a:rPr sz="1800" spc="-105" dirty="0">
                <a:latin typeface="Trebuchet MS"/>
                <a:cs typeface="Trebuchet MS"/>
              </a:rPr>
              <a:t>complexante.</a:t>
            </a:r>
            <a:endParaRPr sz="1800" dirty="0">
              <a:latin typeface="Trebuchet MS"/>
              <a:cs typeface="Trebuchet MS"/>
            </a:endParaRPr>
          </a:p>
          <a:p>
            <a:pPr marR="543560" algn="ctr">
              <a:lnSpc>
                <a:spcPct val="100000"/>
              </a:lnSpc>
            </a:pPr>
            <a:r>
              <a:rPr sz="1800" spc="-155" dirty="0">
                <a:latin typeface="Trebuchet MS"/>
                <a:cs typeface="Trebuchet MS"/>
              </a:rPr>
              <a:t>Ex.:</a:t>
            </a:r>
            <a:endParaRPr sz="1800" dirty="0">
              <a:latin typeface="Trebuchet MS"/>
              <a:cs typeface="Trebuchet MS"/>
            </a:endParaRPr>
          </a:p>
          <a:p>
            <a:pPr marL="2878455" lvl="2" indent="-167005">
              <a:lnSpc>
                <a:spcPct val="100000"/>
              </a:lnSpc>
              <a:buFont typeface="Trebuchet MS"/>
              <a:buChar char="•"/>
              <a:tabLst>
                <a:tab pos="2879090" algn="l"/>
              </a:tabLst>
            </a:pPr>
            <a:r>
              <a:rPr sz="1800" b="1" u="heavy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Sulfito </a:t>
            </a:r>
            <a:r>
              <a:rPr sz="1800" b="1" u="heavy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1800" b="1" u="heavy" spc="-2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heavy" spc="-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sódio</a:t>
            </a:r>
            <a:endParaRPr sz="1800" dirty="0">
              <a:latin typeface="Trebuchet MS"/>
              <a:cs typeface="Trebuchet MS"/>
            </a:endParaRPr>
          </a:p>
          <a:p>
            <a:pPr marL="2878455" lvl="2" indent="-167005">
              <a:lnSpc>
                <a:spcPct val="100000"/>
              </a:lnSpc>
              <a:buChar char="•"/>
              <a:tabLst>
                <a:tab pos="2879090" algn="l"/>
              </a:tabLst>
            </a:pPr>
            <a:r>
              <a:rPr sz="1800" spc="-100" dirty="0">
                <a:latin typeface="Trebuchet MS"/>
                <a:cs typeface="Trebuchet MS"/>
              </a:rPr>
              <a:t>Tiureia</a:t>
            </a:r>
            <a:endParaRPr sz="1800" dirty="0">
              <a:latin typeface="Trebuchet MS"/>
              <a:cs typeface="Trebuchet MS"/>
            </a:endParaRPr>
          </a:p>
          <a:p>
            <a:pPr marL="2878455" lvl="2" indent="-167005">
              <a:lnSpc>
                <a:spcPct val="100000"/>
              </a:lnSpc>
              <a:buChar char="•"/>
              <a:tabLst>
                <a:tab pos="2879090" algn="l"/>
              </a:tabLst>
            </a:pPr>
            <a:r>
              <a:rPr sz="1800" spc="-50" dirty="0">
                <a:latin typeface="Trebuchet MS"/>
                <a:cs typeface="Trebuchet MS"/>
              </a:rPr>
              <a:t>Ião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tiossulfato</a:t>
            </a:r>
            <a:endParaRPr sz="1800" dirty="0">
              <a:latin typeface="Trebuchet MS"/>
              <a:cs typeface="Trebuchet MS"/>
            </a:endParaRPr>
          </a:p>
          <a:p>
            <a:pPr marL="2878455" lvl="2" indent="-167005">
              <a:lnSpc>
                <a:spcPct val="100000"/>
              </a:lnSpc>
              <a:buChar char="•"/>
              <a:tabLst>
                <a:tab pos="2879090" algn="l"/>
              </a:tabLst>
            </a:pPr>
            <a:r>
              <a:rPr sz="1800" spc="-50" dirty="0">
                <a:latin typeface="Trebuchet MS"/>
                <a:cs typeface="Trebuchet MS"/>
              </a:rPr>
              <a:t>Ião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tiocianato</a:t>
            </a:r>
            <a:endParaRPr sz="1800" dirty="0">
              <a:latin typeface="Trebuchet MS"/>
              <a:cs typeface="Trebuchet MS"/>
            </a:endParaRPr>
          </a:p>
          <a:p>
            <a:pPr marL="2878455" lvl="2" indent="-167005">
              <a:lnSpc>
                <a:spcPct val="100000"/>
              </a:lnSpc>
              <a:buChar char="•"/>
              <a:tabLst>
                <a:tab pos="2879090" algn="l"/>
              </a:tabLst>
            </a:pPr>
            <a:r>
              <a:rPr sz="1800" spc="-50" dirty="0">
                <a:latin typeface="Trebuchet MS"/>
                <a:cs typeface="Trebuchet MS"/>
              </a:rPr>
              <a:t>Ião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brometo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0100" y="1952625"/>
            <a:ext cx="6374130" cy="23570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*"/>
              <a:tabLst>
                <a:tab pos="179705" algn="l"/>
              </a:tabLst>
            </a:pPr>
            <a:r>
              <a:rPr sz="1800" spc="-95" dirty="0">
                <a:latin typeface="Trebuchet MS"/>
                <a:cs typeface="Trebuchet MS"/>
              </a:rPr>
              <a:t>Utilização conjunta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0" dirty="0">
                <a:latin typeface="Trebuchet MS"/>
                <a:cs typeface="Trebuchet MS"/>
              </a:rPr>
              <a:t>dois</a:t>
            </a:r>
            <a:r>
              <a:rPr sz="1800" spc="-39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agentes reveladores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85" dirty="0" err="1">
                <a:latin typeface="Trebuchet MS"/>
                <a:cs typeface="Trebuchet MS"/>
              </a:rPr>
              <a:t>simultâneo</a:t>
            </a:r>
            <a:r>
              <a:rPr sz="1800" spc="-85" dirty="0">
                <a:latin typeface="Trebuchet MS"/>
                <a:cs typeface="Trebuchet MS"/>
              </a:rPr>
              <a:t>:</a:t>
            </a:r>
            <a:endParaRPr lang="pt-PT" sz="1800" spc="-85" dirty="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spcBef>
                <a:spcPts val="100"/>
              </a:spcBef>
              <a:buChar char="*"/>
              <a:tabLst>
                <a:tab pos="179705" algn="l"/>
              </a:tabLst>
            </a:pPr>
            <a:endParaRPr sz="1800" dirty="0">
              <a:latin typeface="Trebuchet MS"/>
              <a:cs typeface="Trebuchet MS"/>
            </a:endParaRPr>
          </a:p>
          <a:p>
            <a:pPr marL="636270" lvl="1" indent="-166370">
              <a:lnSpc>
                <a:spcPct val="100000"/>
              </a:lnSpc>
              <a:buChar char="•"/>
              <a:tabLst>
                <a:tab pos="636905" algn="l"/>
              </a:tabLst>
            </a:pPr>
            <a:r>
              <a:rPr sz="1800" spc="-65" dirty="0">
                <a:latin typeface="Trebuchet MS"/>
                <a:cs typeface="Trebuchet MS"/>
              </a:rPr>
              <a:t>Fenidona+hidroquinona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(PQ)</a:t>
            </a:r>
            <a:endParaRPr sz="1800" dirty="0">
              <a:latin typeface="Trebuchet MS"/>
              <a:cs typeface="Trebuchet MS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Trebuchet MS"/>
              <a:buChar char="•"/>
            </a:pPr>
            <a:endParaRPr sz="1850" dirty="0">
              <a:latin typeface="Times New Roman"/>
              <a:cs typeface="Times New Roman"/>
            </a:endParaRPr>
          </a:p>
          <a:p>
            <a:pPr marL="636270" lvl="1" indent="-166370">
              <a:lnSpc>
                <a:spcPct val="100000"/>
              </a:lnSpc>
              <a:buChar char="•"/>
              <a:tabLst>
                <a:tab pos="636905" algn="l"/>
              </a:tabLst>
            </a:pPr>
            <a:r>
              <a:rPr sz="1800" spc="-50" dirty="0">
                <a:latin typeface="Trebuchet MS"/>
                <a:cs typeface="Trebuchet MS"/>
              </a:rPr>
              <a:t>Metol+hidroquinona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(MQ)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308100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Metol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26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agente </a:t>
            </a:r>
            <a:r>
              <a:rPr sz="1800" spc="-85" dirty="0">
                <a:latin typeface="Trebuchet MS"/>
                <a:cs typeface="Trebuchet MS"/>
              </a:rPr>
              <a:t>principal</a:t>
            </a:r>
            <a:endParaRPr sz="1800" dirty="0">
              <a:latin typeface="Trebuchet MS"/>
              <a:cs typeface="Trebuchet MS"/>
            </a:endParaRPr>
          </a:p>
          <a:p>
            <a:pPr marL="1308100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Hidroquinona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agente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apoio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regenera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metol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100" y="760292"/>
            <a:ext cx="3263900" cy="38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0">
              <a:lnSpc>
                <a:spcPts val="1415"/>
              </a:lnSpc>
            </a:pPr>
            <a:endParaRPr lang="pt-PT" sz="1800" b="1" spc="-105" dirty="0">
              <a:latin typeface="Trebuchet MS"/>
              <a:cs typeface="Trebuchet MS"/>
            </a:endParaRPr>
          </a:p>
          <a:p>
            <a:pPr marL="1047750">
              <a:lnSpc>
                <a:spcPts val="1415"/>
              </a:lnSpc>
            </a:pPr>
            <a:r>
              <a:rPr sz="1800" b="1" spc="-80" dirty="0" err="1">
                <a:latin typeface="Trebuchet MS"/>
                <a:cs typeface="Trebuchet MS"/>
              </a:rPr>
              <a:t>Superaditividade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27875" y="3849764"/>
            <a:ext cx="262255" cy="246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50" i="1" spc="-125" dirty="0">
                <a:latin typeface="Trebuchet MS"/>
                <a:cs typeface="Trebuchet MS"/>
              </a:rPr>
              <a:t>( </a:t>
            </a:r>
            <a:r>
              <a:rPr sz="1450" i="1" spc="-50" dirty="0">
                <a:latin typeface="Trebuchet MS"/>
                <a:cs typeface="Trebuchet MS"/>
              </a:rPr>
              <a:t>s</a:t>
            </a:r>
            <a:r>
              <a:rPr sz="1450" i="1" spc="-330" dirty="0">
                <a:latin typeface="Trebuchet MS"/>
                <a:cs typeface="Trebuchet MS"/>
              </a:rPr>
              <a:t> </a:t>
            </a:r>
            <a:r>
              <a:rPr sz="1450" i="1" spc="-125" dirty="0">
                <a:latin typeface="Trebuchet MS"/>
                <a:cs typeface="Trebuchet MS"/>
              </a:rPr>
              <a:t>)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83466" y="3757890"/>
            <a:ext cx="4034154" cy="3562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919605" algn="l"/>
              </a:tabLst>
            </a:pPr>
            <a:r>
              <a:rPr sz="3225" i="1" spc="-37" baseline="14211" dirty="0">
                <a:latin typeface="Trebuchet MS"/>
                <a:cs typeface="Trebuchet MS"/>
              </a:rPr>
              <a:t>M</a:t>
            </a:r>
            <a:r>
              <a:rPr sz="1450" i="1" spc="-25" dirty="0">
                <a:latin typeface="Trebuchet MS"/>
                <a:cs typeface="Trebuchet MS"/>
              </a:rPr>
              <a:t>red  </a:t>
            </a:r>
            <a:r>
              <a:rPr sz="1450" i="1" spc="-125" dirty="0">
                <a:latin typeface="Trebuchet MS"/>
                <a:cs typeface="Trebuchet MS"/>
              </a:rPr>
              <a:t>(</a:t>
            </a:r>
            <a:r>
              <a:rPr sz="1450" i="1" spc="-120" dirty="0">
                <a:latin typeface="Trebuchet MS"/>
                <a:cs typeface="Trebuchet MS"/>
              </a:rPr>
              <a:t> </a:t>
            </a:r>
            <a:r>
              <a:rPr sz="1450" i="1" spc="-55" dirty="0">
                <a:latin typeface="Trebuchet MS"/>
                <a:cs typeface="Trebuchet MS"/>
              </a:rPr>
              <a:t>adsorv </a:t>
            </a:r>
            <a:r>
              <a:rPr sz="1450" i="1" spc="-125" dirty="0">
                <a:latin typeface="Trebuchet MS"/>
                <a:cs typeface="Trebuchet MS"/>
              </a:rPr>
              <a:t>)	( </a:t>
            </a:r>
            <a:r>
              <a:rPr sz="1450" i="1" spc="-50" dirty="0">
                <a:latin typeface="Trebuchet MS"/>
                <a:cs typeface="Trebuchet MS"/>
              </a:rPr>
              <a:t>s </a:t>
            </a:r>
            <a:r>
              <a:rPr sz="1450" i="1" spc="-125" dirty="0">
                <a:latin typeface="Trebuchet MS"/>
                <a:cs typeface="Trebuchet MS"/>
              </a:rPr>
              <a:t>) </a:t>
            </a:r>
            <a:r>
              <a:rPr sz="3225" spc="1012" baseline="14211" dirty="0">
                <a:latin typeface="Symbol"/>
                <a:cs typeface="Symbol"/>
              </a:rPr>
              <a:t></a:t>
            </a:r>
            <a:r>
              <a:rPr sz="3225" i="1" spc="1012" baseline="14211" dirty="0">
                <a:latin typeface="Trebuchet MS"/>
                <a:cs typeface="Trebuchet MS"/>
              </a:rPr>
              <a:t>M</a:t>
            </a:r>
            <a:r>
              <a:rPr sz="1450" i="1" spc="675" dirty="0">
                <a:latin typeface="Trebuchet MS"/>
                <a:cs typeface="Trebuchet MS"/>
              </a:rPr>
              <a:t>ox</a:t>
            </a:r>
            <a:r>
              <a:rPr sz="1450" i="1" spc="-110" dirty="0">
                <a:latin typeface="Trebuchet MS"/>
                <a:cs typeface="Trebuchet MS"/>
              </a:rPr>
              <a:t> </a:t>
            </a:r>
            <a:r>
              <a:rPr sz="1450" i="1" spc="-125" dirty="0">
                <a:latin typeface="Trebuchet MS"/>
                <a:cs typeface="Trebuchet MS"/>
              </a:rPr>
              <a:t>( </a:t>
            </a:r>
            <a:r>
              <a:rPr sz="1450" i="1" spc="-55" dirty="0">
                <a:latin typeface="Trebuchet MS"/>
                <a:cs typeface="Trebuchet MS"/>
              </a:rPr>
              <a:t>adsorv </a:t>
            </a:r>
            <a:r>
              <a:rPr sz="1450" i="1" spc="-125" dirty="0">
                <a:latin typeface="Trebuchet MS"/>
                <a:cs typeface="Trebuchet MS"/>
              </a:rPr>
              <a:t>)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52767" y="3689315"/>
            <a:ext cx="3408045" cy="3562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19075" indent="-206375">
              <a:lnSpc>
                <a:spcPct val="100000"/>
              </a:lnSpc>
              <a:spcBef>
                <a:spcPts val="120"/>
              </a:spcBef>
              <a:buFont typeface="Symbol"/>
              <a:buChar char=""/>
              <a:tabLst>
                <a:tab pos="219710" algn="l"/>
                <a:tab pos="2749550" algn="l"/>
              </a:tabLst>
            </a:pPr>
            <a:r>
              <a:rPr sz="2150" i="1" spc="-15" dirty="0">
                <a:latin typeface="Trebuchet MS"/>
                <a:cs typeface="Trebuchet MS"/>
              </a:rPr>
              <a:t>Ag</a:t>
            </a:r>
            <a:r>
              <a:rPr sz="2150" i="1" spc="-180" dirty="0">
                <a:latin typeface="Trebuchet MS"/>
                <a:cs typeface="Trebuchet MS"/>
              </a:rPr>
              <a:t> </a:t>
            </a:r>
            <a:r>
              <a:rPr sz="2175" spc="-7" baseline="36398" dirty="0">
                <a:latin typeface="Symbol"/>
                <a:cs typeface="Symbol"/>
              </a:rPr>
              <a:t></a:t>
            </a:r>
            <a:r>
              <a:rPr sz="2175" spc="-7" baseline="36398" dirty="0">
                <a:latin typeface="Times New Roman"/>
                <a:cs typeface="Times New Roman"/>
              </a:rPr>
              <a:t>	</a:t>
            </a:r>
            <a:r>
              <a:rPr sz="2150" spc="10" dirty="0">
                <a:latin typeface="Symbol"/>
                <a:cs typeface="Symbol"/>
              </a:rPr>
              <a:t></a:t>
            </a:r>
            <a:r>
              <a:rPr sz="2150" spc="10" dirty="0">
                <a:latin typeface="Times New Roman"/>
                <a:cs typeface="Times New Roman"/>
              </a:rPr>
              <a:t> </a:t>
            </a:r>
            <a:r>
              <a:rPr sz="2150" i="1" spc="-15" dirty="0">
                <a:latin typeface="Trebuchet MS"/>
                <a:cs typeface="Trebuchet MS"/>
              </a:rPr>
              <a:t>Ag</a:t>
            </a:r>
            <a:r>
              <a:rPr sz="2150" i="1" spc="-475" dirty="0">
                <a:latin typeface="Trebuchet MS"/>
                <a:cs typeface="Trebuchet MS"/>
              </a:rPr>
              <a:t> </a:t>
            </a:r>
            <a:r>
              <a:rPr sz="2175" i="1" spc="-75" baseline="36398" dirty="0">
                <a:latin typeface="Trebuchet MS"/>
                <a:cs typeface="Trebuchet MS"/>
              </a:rPr>
              <a:t>0</a:t>
            </a:r>
            <a:endParaRPr sz="2175" baseline="36398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5124" y="4498340"/>
            <a:ext cx="7818755" cy="151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65" dirty="0">
                <a:latin typeface="Trebuchet MS"/>
                <a:cs typeface="Trebuchet MS"/>
              </a:rPr>
              <a:t>Hidroquinona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oxida‐se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fornecendo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electrões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ao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metol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por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sua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vez 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75" dirty="0">
                <a:latin typeface="Trebuchet MS"/>
                <a:cs typeface="Trebuchet MS"/>
              </a:rPr>
              <a:t>encaminha </a:t>
            </a:r>
            <a:r>
              <a:rPr sz="1800" spc="-85" dirty="0">
                <a:latin typeface="Trebuchet MS"/>
                <a:cs typeface="Trebuchet MS"/>
              </a:rPr>
              <a:t>para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 </a:t>
            </a:r>
            <a:r>
              <a:rPr sz="1800" spc="-80" dirty="0">
                <a:latin typeface="Trebuchet MS"/>
                <a:cs typeface="Trebuchet MS"/>
              </a:rPr>
              <a:t>Ag</a:t>
            </a:r>
            <a:r>
              <a:rPr sz="1800" spc="-120" baseline="25462" dirty="0">
                <a:latin typeface="Trebuchet MS"/>
                <a:cs typeface="Trebuchet MS"/>
              </a:rPr>
              <a:t>+</a:t>
            </a:r>
            <a:r>
              <a:rPr sz="1800" spc="-8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00">
              <a:latin typeface="Times New Roman"/>
              <a:cs typeface="Times New Roman"/>
            </a:endParaRPr>
          </a:p>
          <a:p>
            <a:pPr marL="676275">
              <a:lnSpc>
                <a:spcPct val="100000"/>
              </a:lnSpc>
            </a:pPr>
            <a:r>
              <a:rPr sz="3450" i="1" spc="-52" baseline="14492" dirty="0">
                <a:latin typeface="Trebuchet MS"/>
                <a:cs typeface="Trebuchet MS"/>
              </a:rPr>
              <a:t>H</a:t>
            </a:r>
            <a:r>
              <a:rPr sz="1500" i="1" spc="-35" dirty="0">
                <a:latin typeface="Trebuchet MS"/>
                <a:cs typeface="Trebuchet MS"/>
              </a:rPr>
              <a:t>red </a:t>
            </a:r>
            <a:r>
              <a:rPr sz="1500" i="1" spc="-114" dirty="0">
                <a:latin typeface="Trebuchet MS"/>
                <a:cs typeface="Trebuchet MS"/>
              </a:rPr>
              <a:t>( </a:t>
            </a:r>
            <a:r>
              <a:rPr sz="1500" i="1" spc="-10" dirty="0">
                <a:latin typeface="Trebuchet MS"/>
                <a:cs typeface="Trebuchet MS"/>
              </a:rPr>
              <a:t>aq </a:t>
            </a:r>
            <a:r>
              <a:rPr sz="1500" i="1" spc="-114" dirty="0">
                <a:latin typeface="Trebuchet MS"/>
                <a:cs typeface="Trebuchet MS"/>
              </a:rPr>
              <a:t>) </a:t>
            </a:r>
            <a:r>
              <a:rPr sz="3450" baseline="14492" dirty="0">
                <a:latin typeface="Symbol"/>
                <a:cs typeface="Symbol"/>
              </a:rPr>
              <a:t></a:t>
            </a:r>
            <a:r>
              <a:rPr sz="3450" baseline="14492" dirty="0">
                <a:latin typeface="Times New Roman"/>
                <a:cs typeface="Times New Roman"/>
              </a:rPr>
              <a:t> </a:t>
            </a:r>
            <a:r>
              <a:rPr sz="3450" i="1" spc="75" baseline="14492" dirty="0">
                <a:latin typeface="Trebuchet MS"/>
                <a:cs typeface="Trebuchet MS"/>
              </a:rPr>
              <a:t>M</a:t>
            </a:r>
            <a:r>
              <a:rPr sz="1500" i="1" spc="50" dirty="0">
                <a:latin typeface="Trebuchet MS"/>
                <a:cs typeface="Trebuchet MS"/>
              </a:rPr>
              <a:t>ox </a:t>
            </a:r>
            <a:r>
              <a:rPr sz="1500" i="1" spc="-114" dirty="0">
                <a:latin typeface="Trebuchet MS"/>
                <a:cs typeface="Trebuchet MS"/>
              </a:rPr>
              <a:t>( </a:t>
            </a:r>
            <a:r>
              <a:rPr sz="1500" i="1" spc="-40" dirty="0">
                <a:latin typeface="Trebuchet MS"/>
                <a:cs typeface="Trebuchet MS"/>
              </a:rPr>
              <a:t>adsorv </a:t>
            </a:r>
            <a:r>
              <a:rPr sz="1500" i="1" spc="-114" dirty="0">
                <a:latin typeface="Trebuchet MS"/>
                <a:cs typeface="Trebuchet MS"/>
              </a:rPr>
              <a:t>) </a:t>
            </a:r>
            <a:r>
              <a:rPr sz="3450" spc="1035" baseline="14492" dirty="0">
                <a:latin typeface="Symbol"/>
                <a:cs typeface="Symbol"/>
              </a:rPr>
              <a:t></a:t>
            </a:r>
            <a:r>
              <a:rPr sz="3450" i="1" spc="1035" baseline="14492" dirty="0">
                <a:latin typeface="Trebuchet MS"/>
                <a:cs typeface="Trebuchet MS"/>
              </a:rPr>
              <a:t>H</a:t>
            </a:r>
            <a:r>
              <a:rPr sz="1500" i="1" spc="690" dirty="0">
                <a:latin typeface="Trebuchet MS"/>
                <a:cs typeface="Trebuchet MS"/>
              </a:rPr>
              <a:t>ox</a:t>
            </a:r>
            <a:r>
              <a:rPr sz="1500" i="1" spc="90" dirty="0">
                <a:latin typeface="Trebuchet MS"/>
                <a:cs typeface="Trebuchet MS"/>
              </a:rPr>
              <a:t> </a:t>
            </a:r>
            <a:r>
              <a:rPr sz="1500" i="1" spc="-114" dirty="0">
                <a:latin typeface="Trebuchet MS"/>
                <a:cs typeface="Trebuchet MS"/>
              </a:rPr>
              <a:t>( </a:t>
            </a:r>
            <a:r>
              <a:rPr sz="1500" i="1" spc="-10" dirty="0">
                <a:latin typeface="Trebuchet MS"/>
                <a:cs typeface="Trebuchet MS"/>
              </a:rPr>
              <a:t>aq </a:t>
            </a:r>
            <a:r>
              <a:rPr sz="1500" i="1" spc="-114" dirty="0">
                <a:latin typeface="Trebuchet MS"/>
                <a:cs typeface="Trebuchet MS"/>
              </a:rPr>
              <a:t>) </a:t>
            </a:r>
            <a:r>
              <a:rPr sz="3450" baseline="14492" dirty="0">
                <a:latin typeface="Symbol"/>
                <a:cs typeface="Symbol"/>
              </a:rPr>
              <a:t></a:t>
            </a:r>
            <a:r>
              <a:rPr sz="3450" baseline="14492" dirty="0">
                <a:latin typeface="Times New Roman"/>
                <a:cs typeface="Times New Roman"/>
              </a:rPr>
              <a:t> </a:t>
            </a:r>
            <a:r>
              <a:rPr sz="3450" i="1" spc="-22" baseline="14492" dirty="0">
                <a:latin typeface="Trebuchet MS"/>
                <a:cs typeface="Trebuchet MS"/>
              </a:rPr>
              <a:t>M</a:t>
            </a:r>
            <a:r>
              <a:rPr sz="1500" i="1" spc="-15" dirty="0">
                <a:latin typeface="Trebuchet MS"/>
                <a:cs typeface="Trebuchet MS"/>
              </a:rPr>
              <a:t>red </a:t>
            </a:r>
            <a:r>
              <a:rPr sz="1500" i="1" spc="-114" dirty="0">
                <a:latin typeface="Trebuchet MS"/>
                <a:cs typeface="Trebuchet MS"/>
              </a:rPr>
              <a:t>( </a:t>
            </a:r>
            <a:r>
              <a:rPr sz="1500" i="1" spc="-40" dirty="0">
                <a:latin typeface="Trebuchet MS"/>
                <a:cs typeface="Trebuchet MS"/>
              </a:rPr>
              <a:t>adsorv </a:t>
            </a:r>
            <a:r>
              <a:rPr sz="1500" i="1" spc="-114" dirty="0">
                <a:latin typeface="Trebuchet MS"/>
                <a:cs typeface="Trebuchet MS"/>
              </a:rPr>
              <a:t>)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8513" y="486409"/>
            <a:ext cx="6993255" cy="2528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lang="pt-PT"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71755">
              <a:lnSpc>
                <a:spcPct val="100000"/>
              </a:lnSpc>
            </a:pPr>
            <a:r>
              <a:rPr sz="1800" spc="-35" dirty="0">
                <a:latin typeface="Trebuchet MS"/>
                <a:cs typeface="Trebuchet MS"/>
              </a:rPr>
              <a:t>Mecanismo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superaditividade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535940" indent="-167005">
              <a:lnSpc>
                <a:spcPct val="100000"/>
              </a:lnSpc>
              <a:buChar char="•"/>
              <a:tabLst>
                <a:tab pos="536575" algn="l"/>
              </a:tabLst>
            </a:pPr>
            <a:r>
              <a:rPr sz="1800" spc="-25" dirty="0">
                <a:latin typeface="Trebuchet MS"/>
                <a:cs typeface="Trebuchet MS"/>
              </a:rPr>
              <a:t>Metol </a:t>
            </a:r>
            <a:r>
              <a:rPr sz="1800" spc="-65" dirty="0">
                <a:latin typeface="Trebuchet MS"/>
                <a:cs typeface="Trebuchet MS"/>
              </a:rPr>
              <a:t>adsorve‐se </a:t>
            </a:r>
            <a:r>
              <a:rPr sz="1800" spc="-85" dirty="0">
                <a:latin typeface="Trebuchet MS"/>
                <a:cs typeface="Trebuchet MS"/>
              </a:rPr>
              <a:t>à superfície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40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emulsão</a:t>
            </a:r>
            <a:endParaRPr sz="1800" dirty="0">
              <a:latin typeface="Trebuchet MS"/>
              <a:cs typeface="Trebuchet MS"/>
            </a:endParaRPr>
          </a:p>
          <a:p>
            <a:pPr marL="535940" indent="-167005">
              <a:lnSpc>
                <a:spcPct val="100000"/>
              </a:lnSpc>
              <a:buChar char="•"/>
              <a:tabLst>
                <a:tab pos="536575" algn="l"/>
              </a:tabLst>
            </a:pPr>
            <a:r>
              <a:rPr sz="1800" spc="-55" dirty="0">
                <a:latin typeface="Trebuchet MS"/>
                <a:cs typeface="Trebuchet MS"/>
              </a:rPr>
              <a:t>Possui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extremo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hidrófobo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(CH</a:t>
            </a:r>
            <a:r>
              <a:rPr sz="1800" spc="-127" baseline="-20833" dirty="0">
                <a:latin typeface="Trebuchet MS"/>
                <a:cs typeface="Trebuchet MS"/>
              </a:rPr>
              <a:t>3</a:t>
            </a:r>
            <a:r>
              <a:rPr sz="1800" spc="-85" dirty="0">
                <a:latin typeface="Trebuchet MS"/>
                <a:cs typeface="Trebuchet MS"/>
              </a:rPr>
              <a:t>)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outro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hidrofílico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(O)</a:t>
            </a:r>
            <a:endParaRPr sz="1800" dirty="0">
              <a:latin typeface="Trebuchet MS"/>
              <a:cs typeface="Trebuchet MS"/>
            </a:endParaRPr>
          </a:p>
          <a:p>
            <a:pPr marL="535940" indent="-167005">
              <a:lnSpc>
                <a:spcPct val="100000"/>
              </a:lnSpc>
              <a:buChar char="•"/>
              <a:tabLst>
                <a:tab pos="536575" algn="l"/>
              </a:tabLst>
            </a:pPr>
            <a:r>
              <a:rPr sz="1800" spc="-85" dirty="0">
                <a:latin typeface="Trebuchet MS"/>
                <a:cs typeface="Trebuchet MS"/>
              </a:rPr>
              <a:t>Extremo </a:t>
            </a:r>
            <a:r>
              <a:rPr sz="1800" spc="-65" dirty="0">
                <a:latin typeface="Trebuchet MS"/>
                <a:cs typeface="Trebuchet MS"/>
              </a:rPr>
              <a:t>hidrófobo </a:t>
            </a:r>
            <a:r>
              <a:rPr sz="1800" spc="-80" dirty="0">
                <a:latin typeface="Trebuchet MS"/>
                <a:cs typeface="Trebuchet MS"/>
              </a:rPr>
              <a:t>orienta‐se </a:t>
            </a:r>
            <a:r>
              <a:rPr sz="1800" spc="-85" dirty="0">
                <a:latin typeface="Trebuchet MS"/>
                <a:cs typeface="Trebuchet MS"/>
              </a:rPr>
              <a:t>para a</a:t>
            </a:r>
            <a:r>
              <a:rPr sz="1800" spc="-35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gelatina</a:t>
            </a:r>
            <a:endParaRPr sz="1800" dirty="0">
              <a:latin typeface="Trebuchet MS"/>
              <a:cs typeface="Trebuchet MS"/>
            </a:endParaRPr>
          </a:p>
          <a:p>
            <a:pPr marL="535940" indent="-167005">
              <a:lnSpc>
                <a:spcPct val="100000"/>
              </a:lnSpc>
              <a:buChar char="•"/>
              <a:tabLst>
                <a:tab pos="536575" algn="l"/>
              </a:tabLst>
            </a:pPr>
            <a:r>
              <a:rPr sz="1800" spc="-85" dirty="0">
                <a:latin typeface="Trebuchet MS"/>
                <a:cs typeface="Trebuchet MS"/>
              </a:rPr>
              <a:t>Extremo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hidrofílico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orienta‐se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água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agregados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Ag</a:t>
            </a:r>
            <a:r>
              <a:rPr sz="1800" spc="-52" baseline="25462" dirty="0">
                <a:latin typeface="Trebuchet MS"/>
                <a:cs typeface="Trebuchet MS"/>
              </a:rPr>
              <a:t>0</a:t>
            </a:r>
            <a:endParaRPr sz="1800" baseline="25462" dirty="0">
              <a:latin typeface="Trebuchet MS"/>
              <a:cs typeface="Trebuchet MS"/>
            </a:endParaRPr>
          </a:p>
          <a:p>
            <a:pPr marL="518159" indent="-149225">
              <a:lnSpc>
                <a:spcPct val="100000"/>
              </a:lnSpc>
              <a:buChar char="•"/>
              <a:tabLst>
                <a:tab pos="518795" algn="l"/>
              </a:tabLst>
            </a:pPr>
            <a:r>
              <a:rPr sz="1800" spc="-25" dirty="0">
                <a:latin typeface="Trebuchet MS"/>
                <a:cs typeface="Trebuchet MS"/>
              </a:rPr>
              <a:t>Metol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transfere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electrões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Ag</a:t>
            </a:r>
            <a:r>
              <a:rPr sz="1800" spc="-60" baseline="25462" dirty="0">
                <a:latin typeface="Trebuchet MS"/>
                <a:cs typeface="Trebuchet MS"/>
              </a:rPr>
              <a:t>+</a:t>
            </a:r>
            <a:r>
              <a:rPr sz="1800" spc="-127" baseline="25462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lang="pt-PT" spc="-85" dirty="0">
                <a:latin typeface="Trebuchet MS"/>
                <a:cs typeface="Trebuchet MS"/>
              </a:rPr>
              <a:t>oxida</a:t>
            </a:r>
            <a:r>
              <a:rPr sz="1800" spc="-85" dirty="0">
                <a:latin typeface="Trebuchet MS"/>
                <a:cs typeface="Trebuchet MS"/>
              </a:rPr>
              <a:t>‐se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ficando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inactivo.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4174121" y="4311396"/>
            <a:ext cx="576580" cy="359410"/>
          </a:xfrm>
          <a:custGeom>
            <a:avLst/>
            <a:gdLst/>
            <a:ahLst/>
            <a:cxnLst/>
            <a:rect l="l" t="t" r="r" b="b"/>
            <a:pathLst>
              <a:path w="576579" h="359410">
                <a:moveTo>
                  <a:pt x="432054" y="269747"/>
                </a:moveTo>
                <a:lnTo>
                  <a:pt x="432054" y="89915"/>
                </a:lnTo>
                <a:lnTo>
                  <a:pt x="0" y="89915"/>
                </a:lnTo>
                <a:lnTo>
                  <a:pt x="0" y="269747"/>
                </a:lnTo>
                <a:lnTo>
                  <a:pt x="432054" y="269747"/>
                </a:lnTo>
                <a:close/>
              </a:path>
              <a:path w="576579" h="359410">
                <a:moveTo>
                  <a:pt x="576072" y="179831"/>
                </a:moveTo>
                <a:lnTo>
                  <a:pt x="432054" y="0"/>
                </a:lnTo>
                <a:lnTo>
                  <a:pt x="432054" y="358901"/>
                </a:lnTo>
                <a:lnTo>
                  <a:pt x="576072" y="179831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68787" y="4298441"/>
            <a:ext cx="588010" cy="386080"/>
          </a:xfrm>
          <a:custGeom>
            <a:avLst/>
            <a:gdLst/>
            <a:ahLst/>
            <a:cxnLst/>
            <a:rect l="l" t="t" r="r" b="b"/>
            <a:pathLst>
              <a:path w="588010" h="386079">
                <a:moveTo>
                  <a:pt x="437388" y="98298"/>
                </a:moveTo>
                <a:lnTo>
                  <a:pt x="0" y="98298"/>
                </a:lnTo>
                <a:lnTo>
                  <a:pt x="0" y="287274"/>
                </a:lnTo>
                <a:lnTo>
                  <a:pt x="5334" y="287274"/>
                </a:lnTo>
                <a:lnTo>
                  <a:pt x="5334" y="107442"/>
                </a:lnTo>
                <a:lnTo>
                  <a:pt x="9906" y="102870"/>
                </a:lnTo>
                <a:lnTo>
                  <a:pt x="9906" y="107442"/>
                </a:lnTo>
                <a:lnTo>
                  <a:pt x="432816" y="107442"/>
                </a:lnTo>
                <a:lnTo>
                  <a:pt x="432816" y="102870"/>
                </a:lnTo>
                <a:lnTo>
                  <a:pt x="437388" y="98298"/>
                </a:lnTo>
                <a:close/>
              </a:path>
              <a:path w="588010" h="386079">
                <a:moveTo>
                  <a:pt x="9906" y="107442"/>
                </a:moveTo>
                <a:lnTo>
                  <a:pt x="9906" y="102870"/>
                </a:lnTo>
                <a:lnTo>
                  <a:pt x="5334" y="107442"/>
                </a:lnTo>
                <a:lnTo>
                  <a:pt x="9906" y="107442"/>
                </a:lnTo>
                <a:close/>
              </a:path>
              <a:path w="588010" h="386079">
                <a:moveTo>
                  <a:pt x="9906" y="277368"/>
                </a:moveTo>
                <a:lnTo>
                  <a:pt x="9906" y="107442"/>
                </a:lnTo>
                <a:lnTo>
                  <a:pt x="5334" y="107442"/>
                </a:lnTo>
                <a:lnTo>
                  <a:pt x="5334" y="277368"/>
                </a:lnTo>
                <a:lnTo>
                  <a:pt x="9906" y="277368"/>
                </a:lnTo>
                <a:close/>
              </a:path>
              <a:path w="588010" h="386079">
                <a:moveTo>
                  <a:pt x="441959" y="358385"/>
                </a:moveTo>
                <a:lnTo>
                  <a:pt x="441959" y="277368"/>
                </a:lnTo>
                <a:lnTo>
                  <a:pt x="5334" y="277368"/>
                </a:lnTo>
                <a:lnTo>
                  <a:pt x="9906" y="282702"/>
                </a:lnTo>
                <a:lnTo>
                  <a:pt x="9906" y="287274"/>
                </a:lnTo>
                <a:lnTo>
                  <a:pt x="432816" y="287274"/>
                </a:lnTo>
                <a:lnTo>
                  <a:pt x="432816" y="282702"/>
                </a:lnTo>
                <a:lnTo>
                  <a:pt x="437388" y="287274"/>
                </a:lnTo>
                <a:lnTo>
                  <a:pt x="437388" y="364070"/>
                </a:lnTo>
                <a:lnTo>
                  <a:pt x="441959" y="358385"/>
                </a:lnTo>
                <a:close/>
              </a:path>
              <a:path w="588010" h="386079">
                <a:moveTo>
                  <a:pt x="9906" y="287274"/>
                </a:moveTo>
                <a:lnTo>
                  <a:pt x="9906" y="282702"/>
                </a:lnTo>
                <a:lnTo>
                  <a:pt x="5334" y="277368"/>
                </a:lnTo>
                <a:lnTo>
                  <a:pt x="5334" y="287274"/>
                </a:lnTo>
                <a:lnTo>
                  <a:pt x="9906" y="287274"/>
                </a:lnTo>
                <a:close/>
              </a:path>
              <a:path w="588010" h="386079">
                <a:moveTo>
                  <a:pt x="587502" y="192786"/>
                </a:moveTo>
                <a:lnTo>
                  <a:pt x="432816" y="0"/>
                </a:lnTo>
                <a:lnTo>
                  <a:pt x="432816" y="98298"/>
                </a:lnTo>
                <a:lnTo>
                  <a:pt x="433578" y="98298"/>
                </a:lnTo>
                <a:lnTo>
                  <a:pt x="433578" y="16002"/>
                </a:lnTo>
                <a:lnTo>
                  <a:pt x="441959" y="12954"/>
                </a:lnTo>
                <a:lnTo>
                  <a:pt x="441959" y="26468"/>
                </a:lnTo>
                <a:lnTo>
                  <a:pt x="575149" y="192779"/>
                </a:lnTo>
                <a:lnTo>
                  <a:pt x="577596" y="189738"/>
                </a:lnTo>
                <a:lnTo>
                  <a:pt x="577596" y="205131"/>
                </a:lnTo>
                <a:lnTo>
                  <a:pt x="587502" y="192786"/>
                </a:lnTo>
                <a:close/>
              </a:path>
              <a:path w="588010" h="386079">
                <a:moveTo>
                  <a:pt x="437388" y="107442"/>
                </a:moveTo>
                <a:lnTo>
                  <a:pt x="437388" y="98298"/>
                </a:lnTo>
                <a:lnTo>
                  <a:pt x="432816" y="102870"/>
                </a:lnTo>
                <a:lnTo>
                  <a:pt x="432816" y="107442"/>
                </a:lnTo>
                <a:lnTo>
                  <a:pt x="437388" y="107442"/>
                </a:lnTo>
                <a:close/>
              </a:path>
              <a:path w="588010" h="386079">
                <a:moveTo>
                  <a:pt x="437388" y="287274"/>
                </a:moveTo>
                <a:lnTo>
                  <a:pt x="432816" y="282702"/>
                </a:lnTo>
                <a:lnTo>
                  <a:pt x="432816" y="287274"/>
                </a:lnTo>
                <a:lnTo>
                  <a:pt x="437388" y="287274"/>
                </a:lnTo>
                <a:close/>
              </a:path>
              <a:path w="588010" h="386079">
                <a:moveTo>
                  <a:pt x="437388" y="364070"/>
                </a:moveTo>
                <a:lnTo>
                  <a:pt x="437388" y="287274"/>
                </a:lnTo>
                <a:lnTo>
                  <a:pt x="432816" y="287274"/>
                </a:lnTo>
                <a:lnTo>
                  <a:pt x="432816" y="385572"/>
                </a:lnTo>
                <a:lnTo>
                  <a:pt x="433578" y="384622"/>
                </a:lnTo>
                <a:lnTo>
                  <a:pt x="433578" y="368808"/>
                </a:lnTo>
                <a:lnTo>
                  <a:pt x="437388" y="364070"/>
                </a:lnTo>
                <a:close/>
              </a:path>
              <a:path w="588010" h="386079">
                <a:moveTo>
                  <a:pt x="441959" y="26468"/>
                </a:moveTo>
                <a:lnTo>
                  <a:pt x="441959" y="12954"/>
                </a:lnTo>
                <a:lnTo>
                  <a:pt x="433578" y="16002"/>
                </a:lnTo>
                <a:lnTo>
                  <a:pt x="441959" y="26468"/>
                </a:lnTo>
                <a:close/>
              </a:path>
              <a:path w="588010" h="386079">
                <a:moveTo>
                  <a:pt x="441959" y="107442"/>
                </a:moveTo>
                <a:lnTo>
                  <a:pt x="441959" y="26468"/>
                </a:lnTo>
                <a:lnTo>
                  <a:pt x="433578" y="16002"/>
                </a:lnTo>
                <a:lnTo>
                  <a:pt x="433578" y="98298"/>
                </a:lnTo>
                <a:lnTo>
                  <a:pt x="437388" y="98298"/>
                </a:lnTo>
                <a:lnTo>
                  <a:pt x="437388" y="107442"/>
                </a:lnTo>
                <a:lnTo>
                  <a:pt x="441959" y="107442"/>
                </a:lnTo>
                <a:close/>
              </a:path>
              <a:path w="588010" h="386079">
                <a:moveTo>
                  <a:pt x="577596" y="205131"/>
                </a:moveTo>
                <a:lnTo>
                  <a:pt x="577596" y="195834"/>
                </a:lnTo>
                <a:lnTo>
                  <a:pt x="575149" y="192779"/>
                </a:lnTo>
                <a:lnTo>
                  <a:pt x="433578" y="368808"/>
                </a:lnTo>
                <a:lnTo>
                  <a:pt x="441959" y="371856"/>
                </a:lnTo>
                <a:lnTo>
                  <a:pt x="441959" y="374175"/>
                </a:lnTo>
                <a:lnTo>
                  <a:pt x="577596" y="205131"/>
                </a:lnTo>
                <a:close/>
              </a:path>
              <a:path w="588010" h="386079">
                <a:moveTo>
                  <a:pt x="441959" y="374175"/>
                </a:moveTo>
                <a:lnTo>
                  <a:pt x="441959" y="371856"/>
                </a:lnTo>
                <a:lnTo>
                  <a:pt x="433578" y="368808"/>
                </a:lnTo>
                <a:lnTo>
                  <a:pt x="433578" y="384622"/>
                </a:lnTo>
                <a:lnTo>
                  <a:pt x="441959" y="374175"/>
                </a:lnTo>
                <a:close/>
              </a:path>
              <a:path w="588010" h="386079">
                <a:moveTo>
                  <a:pt x="577596" y="195834"/>
                </a:moveTo>
                <a:lnTo>
                  <a:pt x="577596" y="189738"/>
                </a:lnTo>
                <a:lnTo>
                  <a:pt x="575149" y="192779"/>
                </a:lnTo>
                <a:lnTo>
                  <a:pt x="577596" y="1958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58657" y="4329938"/>
            <a:ext cx="2117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Agentes mais</a:t>
            </a:r>
            <a:r>
              <a:rPr sz="1800" spc="-229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alcalinos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87395" y="4329938"/>
            <a:ext cx="2287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Revelação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2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enérgica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66701" y="4857750"/>
            <a:ext cx="360680" cy="919480"/>
          </a:xfrm>
          <a:custGeom>
            <a:avLst/>
            <a:gdLst/>
            <a:ahLst/>
            <a:cxnLst/>
            <a:rect l="l" t="t" r="r" b="b"/>
            <a:pathLst>
              <a:path w="360679" h="919479">
                <a:moveTo>
                  <a:pt x="360426" y="756665"/>
                </a:moveTo>
                <a:lnTo>
                  <a:pt x="270510" y="756665"/>
                </a:lnTo>
                <a:lnTo>
                  <a:pt x="270509" y="0"/>
                </a:lnTo>
                <a:lnTo>
                  <a:pt x="90677" y="0"/>
                </a:lnTo>
                <a:lnTo>
                  <a:pt x="90678" y="756665"/>
                </a:lnTo>
                <a:lnTo>
                  <a:pt x="0" y="756665"/>
                </a:lnTo>
                <a:lnTo>
                  <a:pt x="180594" y="918971"/>
                </a:lnTo>
                <a:lnTo>
                  <a:pt x="360426" y="756665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54509" y="4853178"/>
            <a:ext cx="386080" cy="929640"/>
          </a:xfrm>
          <a:custGeom>
            <a:avLst/>
            <a:gdLst/>
            <a:ahLst/>
            <a:cxnLst/>
            <a:rect l="l" t="t" r="r" b="b"/>
            <a:pathLst>
              <a:path w="386079" h="929639">
                <a:moveTo>
                  <a:pt x="102870" y="756665"/>
                </a:moveTo>
                <a:lnTo>
                  <a:pt x="0" y="756665"/>
                </a:lnTo>
                <a:lnTo>
                  <a:pt x="12191" y="767605"/>
                </a:lnTo>
                <a:lnTo>
                  <a:pt x="12192" y="766571"/>
                </a:lnTo>
                <a:lnTo>
                  <a:pt x="15240" y="758189"/>
                </a:lnTo>
                <a:lnTo>
                  <a:pt x="24610" y="766571"/>
                </a:lnTo>
                <a:lnTo>
                  <a:pt x="97536" y="766571"/>
                </a:lnTo>
                <a:lnTo>
                  <a:pt x="97536" y="761237"/>
                </a:lnTo>
                <a:lnTo>
                  <a:pt x="102870" y="756665"/>
                </a:lnTo>
                <a:close/>
              </a:path>
              <a:path w="386079" h="929639">
                <a:moveTo>
                  <a:pt x="24610" y="766571"/>
                </a:moveTo>
                <a:lnTo>
                  <a:pt x="15240" y="758189"/>
                </a:lnTo>
                <a:lnTo>
                  <a:pt x="12192" y="766571"/>
                </a:lnTo>
                <a:lnTo>
                  <a:pt x="24610" y="766571"/>
                </a:lnTo>
                <a:close/>
              </a:path>
              <a:path w="386079" h="929639">
                <a:moveTo>
                  <a:pt x="192779" y="917001"/>
                </a:moveTo>
                <a:lnTo>
                  <a:pt x="24610" y="766571"/>
                </a:lnTo>
                <a:lnTo>
                  <a:pt x="12192" y="766571"/>
                </a:lnTo>
                <a:lnTo>
                  <a:pt x="12191" y="767605"/>
                </a:lnTo>
                <a:lnTo>
                  <a:pt x="189738" y="926905"/>
                </a:lnTo>
                <a:lnTo>
                  <a:pt x="189738" y="919733"/>
                </a:lnTo>
                <a:lnTo>
                  <a:pt x="192779" y="917001"/>
                </a:lnTo>
                <a:close/>
              </a:path>
              <a:path w="386079" h="929639">
                <a:moveTo>
                  <a:pt x="287274" y="756665"/>
                </a:moveTo>
                <a:lnTo>
                  <a:pt x="287273" y="0"/>
                </a:lnTo>
                <a:lnTo>
                  <a:pt x="97535" y="0"/>
                </a:lnTo>
                <a:lnTo>
                  <a:pt x="97536" y="756665"/>
                </a:lnTo>
                <a:lnTo>
                  <a:pt x="102870" y="756665"/>
                </a:lnTo>
                <a:lnTo>
                  <a:pt x="102869" y="9905"/>
                </a:lnTo>
                <a:lnTo>
                  <a:pt x="107441" y="4571"/>
                </a:lnTo>
                <a:lnTo>
                  <a:pt x="107441" y="9905"/>
                </a:lnTo>
                <a:lnTo>
                  <a:pt x="278129" y="9905"/>
                </a:lnTo>
                <a:lnTo>
                  <a:pt x="278129" y="4571"/>
                </a:lnTo>
                <a:lnTo>
                  <a:pt x="282702" y="9905"/>
                </a:lnTo>
                <a:lnTo>
                  <a:pt x="282702" y="756665"/>
                </a:lnTo>
                <a:lnTo>
                  <a:pt x="287274" y="756665"/>
                </a:lnTo>
                <a:close/>
              </a:path>
              <a:path w="386079" h="929639">
                <a:moveTo>
                  <a:pt x="107442" y="766571"/>
                </a:moveTo>
                <a:lnTo>
                  <a:pt x="107441" y="9905"/>
                </a:lnTo>
                <a:lnTo>
                  <a:pt x="102869" y="9905"/>
                </a:lnTo>
                <a:lnTo>
                  <a:pt x="102870" y="756665"/>
                </a:lnTo>
                <a:lnTo>
                  <a:pt x="97536" y="761237"/>
                </a:lnTo>
                <a:lnTo>
                  <a:pt x="97536" y="766571"/>
                </a:lnTo>
                <a:lnTo>
                  <a:pt x="107442" y="766571"/>
                </a:lnTo>
                <a:close/>
              </a:path>
              <a:path w="386079" h="929639">
                <a:moveTo>
                  <a:pt x="107441" y="9905"/>
                </a:moveTo>
                <a:lnTo>
                  <a:pt x="107441" y="4571"/>
                </a:lnTo>
                <a:lnTo>
                  <a:pt x="102869" y="9905"/>
                </a:lnTo>
                <a:lnTo>
                  <a:pt x="107441" y="9905"/>
                </a:lnTo>
                <a:close/>
              </a:path>
              <a:path w="386079" h="929639">
                <a:moveTo>
                  <a:pt x="195834" y="919733"/>
                </a:moveTo>
                <a:lnTo>
                  <a:pt x="192779" y="917001"/>
                </a:lnTo>
                <a:lnTo>
                  <a:pt x="189738" y="919733"/>
                </a:lnTo>
                <a:lnTo>
                  <a:pt x="195834" y="919733"/>
                </a:lnTo>
                <a:close/>
              </a:path>
              <a:path w="386079" h="929639">
                <a:moveTo>
                  <a:pt x="195834" y="926905"/>
                </a:moveTo>
                <a:lnTo>
                  <a:pt x="195834" y="919733"/>
                </a:lnTo>
                <a:lnTo>
                  <a:pt x="189738" y="919733"/>
                </a:lnTo>
                <a:lnTo>
                  <a:pt x="189738" y="926905"/>
                </a:lnTo>
                <a:lnTo>
                  <a:pt x="192786" y="929639"/>
                </a:lnTo>
                <a:lnTo>
                  <a:pt x="195834" y="926905"/>
                </a:lnTo>
                <a:close/>
              </a:path>
              <a:path w="386079" h="929639">
                <a:moveTo>
                  <a:pt x="372618" y="768288"/>
                </a:moveTo>
                <a:lnTo>
                  <a:pt x="372618" y="766571"/>
                </a:lnTo>
                <a:lnTo>
                  <a:pt x="360239" y="766571"/>
                </a:lnTo>
                <a:lnTo>
                  <a:pt x="192779" y="917001"/>
                </a:lnTo>
                <a:lnTo>
                  <a:pt x="195834" y="919733"/>
                </a:lnTo>
                <a:lnTo>
                  <a:pt x="195834" y="926905"/>
                </a:lnTo>
                <a:lnTo>
                  <a:pt x="372618" y="768288"/>
                </a:lnTo>
                <a:close/>
              </a:path>
              <a:path w="386079" h="929639">
                <a:moveTo>
                  <a:pt x="282702" y="9905"/>
                </a:moveTo>
                <a:lnTo>
                  <a:pt x="278129" y="4571"/>
                </a:lnTo>
                <a:lnTo>
                  <a:pt x="278129" y="9905"/>
                </a:lnTo>
                <a:lnTo>
                  <a:pt x="282702" y="9905"/>
                </a:lnTo>
                <a:close/>
              </a:path>
              <a:path w="386079" h="929639">
                <a:moveTo>
                  <a:pt x="287274" y="766571"/>
                </a:moveTo>
                <a:lnTo>
                  <a:pt x="287274" y="761237"/>
                </a:lnTo>
                <a:lnTo>
                  <a:pt x="282702" y="756665"/>
                </a:lnTo>
                <a:lnTo>
                  <a:pt x="282702" y="9905"/>
                </a:lnTo>
                <a:lnTo>
                  <a:pt x="278129" y="9905"/>
                </a:lnTo>
                <a:lnTo>
                  <a:pt x="278130" y="766571"/>
                </a:lnTo>
                <a:lnTo>
                  <a:pt x="287274" y="766571"/>
                </a:lnTo>
                <a:close/>
              </a:path>
              <a:path w="386079" h="929639">
                <a:moveTo>
                  <a:pt x="385572" y="756665"/>
                </a:moveTo>
                <a:lnTo>
                  <a:pt x="282702" y="756665"/>
                </a:lnTo>
                <a:lnTo>
                  <a:pt x="287274" y="761237"/>
                </a:lnTo>
                <a:lnTo>
                  <a:pt x="287274" y="766571"/>
                </a:lnTo>
                <a:lnTo>
                  <a:pt x="360239" y="766571"/>
                </a:lnTo>
                <a:lnTo>
                  <a:pt x="369570" y="758189"/>
                </a:lnTo>
                <a:lnTo>
                  <a:pt x="372618" y="766571"/>
                </a:lnTo>
                <a:lnTo>
                  <a:pt x="372618" y="768288"/>
                </a:lnTo>
                <a:lnTo>
                  <a:pt x="385572" y="756665"/>
                </a:lnTo>
                <a:close/>
              </a:path>
              <a:path w="386079" h="929639">
                <a:moveTo>
                  <a:pt x="372618" y="766571"/>
                </a:moveTo>
                <a:lnTo>
                  <a:pt x="369570" y="758189"/>
                </a:lnTo>
                <a:lnTo>
                  <a:pt x="360239" y="766571"/>
                </a:lnTo>
                <a:lnTo>
                  <a:pt x="372618" y="7665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981321" y="6018529"/>
            <a:ext cx="1858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rebuchet MS"/>
                <a:cs typeface="Trebuchet MS"/>
              </a:rPr>
              <a:t>Grão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25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grosseiro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18603" y="5797550"/>
            <a:ext cx="1236345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95"/>
              </a:spcBef>
            </a:pPr>
            <a:r>
              <a:rPr sz="1400" spc="-40" dirty="0">
                <a:latin typeface="Trebuchet MS"/>
                <a:cs typeface="Trebuchet MS"/>
              </a:rPr>
              <a:t>&gt;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Contraste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914"/>
              </a:lnSpc>
            </a:pPr>
            <a:r>
              <a:rPr sz="1400" spc="-40" dirty="0">
                <a:latin typeface="Trebuchet MS"/>
                <a:cs typeface="Trebuchet MS"/>
              </a:rPr>
              <a:t>&gt;</a:t>
            </a:r>
            <a:r>
              <a:rPr sz="1400" spc="-200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Sensibilidade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400" spc="-40" dirty="0">
                <a:latin typeface="Trebuchet MS"/>
                <a:cs typeface="Trebuchet MS"/>
              </a:rPr>
              <a:t>&gt;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75" dirty="0">
                <a:latin typeface="Trebuchet MS"/>
                <a:cs typeface="Trebuchet MS"/>
              </a:rPr>
              <a:t>Velocidade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spc="-40" dirty="0">
                <a:latin typeface="Trebuchet MS"/>
                <a:cs typeface="Trebuchet MS"/>
              </a:rPr>
              <a:t>&gt;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Véu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034669" y="5987796"/>
            <a:ext cx="505459" cy="224790"/>
          </a:xfrm>
          <a:custGeom>
            <a:avLst/>
            <a:gdLst/>
            <a:ahLst/>
            <a:cxnLst/>
            <a:rect l="l" t="t" r="r" b="b"/>
            <a:pathLst>
              <a:path w="505459" h="224789">
                <a:moveTo>
                  <a:pt x="436974" y="39359"/>
                </a:moveTo>
                <a:lnTo>
                  <a:pt x="433032" y="30292"/>
                </a:lnTo>
                <a:lnTo>
                  <a:pt x="0" y="216407"/>
                </a:lnTo>
                <a:lnTo>
                  <a:pt x="3809" y="224789"/>
                </a:lnTo>
                <a:lnTo>
                  <a:pt x="436974" y="39359"/>
                </a:lnTo>
                <a:close/>
              </a:path>
              <a:path w="505459" h="224789">
                <a:moveTo>
                  <a:pt x="505205" y="4571"/>
                </a:moveTo>
                <a:lnTo>
                  <a:pt x="419861" y="0"/>
                </a:lnTo>
                <a:lnTo>
                  <a:pt x="433032" y="30292"/>
                </a:lnTo>
                <a:lnTo>
                  <a:pt x="445007" y="25145"/>
                </a:lnTo>
                <a:lnTo>
                  <a:pt x="448817" y="34289"/>
                </a:lnTo>
                <a:lnTo>
                  <a:pt x="448817" y="66598"/>
                </a:lnTo>
                <a:lnTo>
                  <a:pt x="450341" y="70103"/>
                </a:lnTo>
                <a:lnTo>
                  <a:pt x="505205" y="4571"/>
                </a:lnTo>
                <a:close/>
              </a:path>
              <a:path w="505459" h="224789">
                <a:moveTo>
                  <a:pt x="448817" y="34289"/>
                </a:moveTo>
                <a:lnTo>
                  <a:pt x="445007" y="25145"/>
                </a:lnTo>
                <a:lnTo>
                  <a:pt x="433032" y="30292"/>
                </a:lnTo>
                <a:lnTo>
                  <a:pt x="436974" y="39359"/>
                </a:lnTo>
                <a:lnTo>
                  <a:pt x="448817" y="34289"/>
                </a:lnTo>
                <a:close/>
              </a:path>
              <a:path w="505459" h="224789">
                <a:moveTo>
                  <a:pt x="448817" y="66598"/>
                </a:moveTo>
                <a:lnTo>
                  <a:pt x="448817" y="34289"/>
                </a:lnTo>
                <a:lnTo>
                  <a:pt x="436974" y="39359"/>
                </a:lnTo>
                <a:lnTo>
                  <a:pt x="448817" y="665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07821" y="6169914"/>
            <a:ext cx="432434" cy="76200"/>
          </a:xfrm>
          <a:custGeom>
            <a:avLst/>
            <a:gdLst/>
            <a:ahLst/>
            <a:cxnLst/>
            <a:rect l="l" t="t" r="r" b="b"/>
            <a:pathLst>
              <a:path w="432434" h="76200">
                <a:moveTo>
                  <a:pt x="368807" y="43434"/>
                </a:moveTo>
                <a:lnTo>
                  <a:pt x="368807" y="33528"/>
                </a:lnTo>
                <a:lnTo>
                  <a:pt x="0" y="33528"/>
                </a:lnTo>
                <a:lnTo>
                  <a:pt x="0" y="43434"/>
                </a:lnTo>
                <a:lnTo>
                  <a:pt x="368807" y="43434"/>
                </a:lnTo>
                <a:close/>
              </a:path>
              <a:path w="432434" h="76200">
                <a:moveTo>
                  <a:pt x="432041" y="38100"/>
                </a:moveTo>
                <a:lnTo>
                  <a:pt x="355841" y="0"/>
                </a:lnTo>
                <a:lnTo>
                  <a:pt x="355841" y="33528"/>
                </a:lnTo>
                <a:lnTo>
                  <a:pt x="368807" y="33528"/>
                </a:lnTo>
                <a:lnTo>
                  <a:pt x="368807" y="69716"/>
                </a:lnTo>
                <a:lnTo>
                  <a:pt x="432041" y="38100"/>
                </a:lnTo>
                <a:close/>
              </a:path>
              <a:path w="432434" h="76200">
                <a:moveTo>
                  <a:pt x="368807" y="69716"/>
                </a:moveTo>
                <a:lnTo>
                  <a:pt x="368807" y="43434"/>
                </a:lnTo>
                <a:lnTo>
                  <a:pt x="355841" y="43434"/>
                </a:lnTo>
                <a:lnTo>
                  <a:pt x="355841" y="76200"/>
                </a:lnTo>
                <a:lnTo>
                  <a:pt x="368807" y="69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35431" y="6203441"/>
            <a:ext cx="504825" cy="165735"/>
          </a:xfrm>
          <a:custGeom>
            <a:avLst/>
            <a:gdLst/>
            <a:ahLst/>
            <a:cxnLst/>
            <a:rect l="l" t="t" r="r" b="b"/>
            <a:pathLst>
              <a:path w="504825" h="165735">
                <a:moveTo>
                  <a:pt x="432647" y="123701"/>
                </a:moveTo>
                <a:lnTo>
                  <a:pt x="2285" y="0"/>
                </a:lnTo>
                <a:lnTo>
                  <a:pt x="0" y="9906"/>
                </a:lnTo>
                <a:lnTo>
                  <a:pt x="429972" y="132967"/>
                </a:lnTo>
                <a:lnTo>
                  <a:pt x="432647" y="123701"/>
                </a:lnTo>
                <a:close/>
              </a:path>
              <a:path w="504825" h="165735">
                <a:moveTo>
                  <a:pt x="445007" y="160698"/>
                </a:moveTo>
                <a:lnTo>
                  <a:pt x="445007" y="127253"/>
                </a:lnTo>
                <a:lnTo>
                  <a:pt x="441959" y="136397"/>
                </a:lnTo>
                <a:lnTo>
                  <a:pt x="429972" y="132967"/>
                </a:lnTo>
                <a:lnTo>
                  <a:pt x="420623" y="165353"/>
                </a:lnTo>
                <a:lnTo>
                  <a:pt x="445007" y="160698"/>
                </a:lnTo>
                <a:close/>
              </a:path>
              <a:path w="504825" h="165735">
                <a:moveTo>
                  <a:pt x="445007" y="127253"/>
                </a:moveTo>
                <a:lnTo>
                  <a:pt x="432647" y="123701"/>
                </a:lnTo>
                <a:lnTo>
                  <a:pt x="429972" y="132967"/>
                </a:lnTo>
                <a:lnTo>
                  <a:pt x="441959" y="136397"/>
                </a:lnTo>
                <a:lnTo>
                  <a:pt x="445007" y="127253"/>
                </a:lnTo>
                <a:close/>
              </a:path>
              <a:path w="504825" h="165735">
                <a:moveTo>
                  <a:pt x="504443" y="149351"/>
                </a:moveTo>
                <a:lnTo>
                  <a:pt x="441959" y="91439"/>
                </a:lnTo>
                <a:lnTo>
                  <a:pt x="432647" y="123701"/>
                </a:lnTo>
                <a:lnTo>
                  <a:pt x="445007" y="127253"/>
                </a:lnTo>
                <a:lnTo>
                  <a:pt x="445007" y="160698"/>
                </a:lnTo>
                <a:lnTo>
                  <a:pt x="504443" y="1493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33907" y="6204203"/>
            <a:ext cx="506095" cy="293370"/>
          </a:xfrm>
          <a:custGeom>
            <a:avLst/>
            <a:gdLst/>
            <a:ahLst/>
            <a:cxnLst/>
            <a:rect l="l" t="t" r="r" b="b"/>
            <a:pathLst>
              <a:path w="506095" h="293370">
                <a:moveTo>
                  <a:pt x="442113" y="251073"/>
                </a:moveTo>
                <a:lnTo>
                  <a:pt x="5333" y="0"/>
                </a:lnTo>
                <a:lnTo>
                  <a:pt x="0" y="8382"/>
                </a:lnTo>
                <a:lnTo>
                  <a:pt x="437310" y="259334"/>
                </a:lnTo>
                <a:lnTo>
                  <a:pt x="442113" y="251073"/>
                </a:lnTo>
                <a:close/>
              </a:path>
              <a:path w="506095" h="293370">
                <a:moveTo>
                  <a:pt x="453389" y="290083"/>
                </a:moveTo>
                <a:lnTo>
                  <a:pt x="453389" y="257555"/>
                </a:lnTo>
                <a:lnTo>
                  <a:pt x="448817" y="265938"/>
                </a:lnTo>
                <a:lnTo>
                  <a:pt x="437310" y="259334"/>
                </a:lnTo>
                <a:lnTo>
                  <a:pt x="420623" y="288035"/>
                </a:lnTo>
                <a:lnTo>
                  <a:pt x="453389" y="290083"/>
                </a:lnTo>
                <a:close/>
              </a:path>
              <a:path w="506095" h="293370">
                <a:moveTo>
                  <a:pt x="453389" y="257555"/>
                </a:moveTo>
                <a:lnTo>
                  <a:pt x="442113" y="251073"/>
                </a:lnTo>
                <a:lnTo>
                  <a:pt x="437310" y="259334"/>
                </a:lnTo>
                <a:lnTo>
                  <a:pt x="448817" y="265938"/>
                </a:lnTo>
                <a:lnTo>
                  <a:pt x="453389" y="257555"/>
                </a:lnTo>
                <a:close/>
              </a:path>
              <a:path w="506095" h="293370">
                <a:moveTo>
                  <a:pt x="505967" y="293370"/>
                </a:moveTo>
                <a:lnTo>
                  <a:pt x="458723" y="222503"/>
                </a:lnTo>
                <a:lnTo>
                  <a:pt x="442113" y="251073"/>
                </a:lnTo>
                <a:lnTo>
                  <a:pt x="453389" y="257555"/>
                </a:lnTo>
                <a:lnTo>
                  <a:pt x="453389" y="290083"/>
                </a:lnTo>
                <a:lnTo>
                  <a:pt x="505967" y="2933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22300" y="477508"/>
            <a:ext cx="6012180" cy="31264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PT" sz="1800" dirty="0">
              <a:latin typeface="Arial"/>
              <a:cs typeface="Arial"/>
            </a:endParaRPr>
          </a:p>
          <a:p>
            <a:pPr marL="923926" lvl="2">
              <a:lnSpc>
                <a:spcPts val="1415"/>
              </a:lnSpc>
              <a:tabLst>
                <a:tab pos="1439545" algn="l"/>
              </a:tabLst>
            </a:pPr>
            <a:endParaRPr lang="pt-PT" spc="-110" dirty="0">
              <a:latin typeface="Arial"/>
              <a:cs typeface="Arial"/>
            </a:endParaRPr>
          </a:p>
          <a:p>
            <a:pPr marL="923926" lvl="2">
              <a:lnSpc>
                <a:spcPts val="1415"/>
              </a:lnSpc>
              <a:tabLst>
                <a:tab pos="1439545" algn="l"/>
              </a:tabLst>
            </a:pPr>
            <a:r>
              <a:rPr sz="1800" b="1" spc="-75" dirty="0" err="1">
                <a:latin typeface="Trebuchet MS"/>
                <a:cs typeface="Trebuchet MS"/>
              </a:rPr>
              <a:t>Agentes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-85" dirty="0" err="1">
                <a:latin typeface="Trebuchet MS"/>
                <a:cs typeface="Trebuchet MS"/>
              </a:rPr>
              <a:t>alcalinos</a:t>
            </a:r>
            <a:endParaRPr sz="1800" b="1" dirty="0">
              <a:latin typeface="Trebuchet MS"/>
              <a:cs typeface="Trebuchet MS"/>
            </a:endParaRPr>
          </a:p>
          <a:p>
            <a:pPr lvl="2">
              <a:lnSpc>
                <a:spcPct val="100000"/>
              </a:lnSpc>
              <a:buFont typeface="Trebuchet MS"/>
              <a:buAutoNum type="arabicPeriod" startAt="9"/>
            </a:pPr>
            <a:endParaRPr sz="1800" dirty="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25"/>
              </a:spcBef>
              <a:buFont typeface="Trebuchet MS"/>
              <a:buAutoNum type="arabicPeriod" startAt="9"/>
            </a:pPr>
            <a:endParaRPr sz="1450" dirty="0">
              <a:latin typeface="Times New Roman"/>
              <a:cs typeface="Times New Roman"/>
            </a:endParaRPr>
          </a:p>
          <a:p>
            <a:pPr marL="655955">
              <a:lnSpc>
                <a:spcPct val="100000"/>
              </a:lnSpc>
            </a:pPr>
            <a:r>
              <a:rPr sz="1800" spc="-70" dirty="0">
                <a:latin typeface="Trebuchet MS"/>
                <a:cs typeface="Trebuchet MS"/>
              </a:rPr>
              <a:t>Devem </a:t>
            </a:r>
            <a:r>
              <a:rPr sz="1800" spc="-100" dirty="0">
                <a:latin typeface="Trebuchet MS"/>
                <a:cs typeface="Trebuchet MS"/>
              </a:rPr>
              <a:t>ter </a:t>
            </a:r>
            <a:r>
              <a:rPr sz="1800" spc="-55" dirty="0">
                <a:latin typeface="Trebuchet MS"/>
                <a:cs typeface="Trebuchet MS"/>
              </a:rPr>
              <a:t>boa </a:t>
            </a:r>
            <a:r>
              <a:rPr sz="1800" spc="-90" dirty="0">
                <a:latin typeface="Trebuchet MS"/>
                <a:cs typeface="Trebuchet MS"/>
              </a:rPr>
              <a:t>capacidade</a:t>
            </a:r>
            <a:r>
              <a:rPr sz="1800" spc="-28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tampão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66825" lvl="3" indent="-167005">
              <a:lnSpc>
                <a:spcPct val="100000"/>
              </a:lnSpc>
              <a:buChar char="•"/>
              <a:tabLst>
                <a:tab pos="1267460" algn="l"/>
              </a:tabLst>
            </a:pPr>
            <a:r>
              <a:rPr sz="1800" spc="-75" dirty="0">
                <a:latin typeface="Trebuchet MS"/>
                <a:cs typeface="Trebuchet MS"/>
              </a:rPr>
              <a:t>Hidróxido de </a:t>
            </a:r>
            <a:r>
              <a:rPr sz="1800" spc="-50" dirty="0">
                <a:latin typeface="Trebuchet MS"/>
                <a:cs typeface="Trebuchet MS"/>
              </a:rPr>
              <a:t>Sódio </a:t>
            </a:r>
            <a:r>
              <a:rPr sz="1800" spc="-60" dirty="0">
                <a:latin typeface="Trebuchet MS"/>
                <a:cs typeface="Trebuchet MS"/>
              </a:rPr>
              <a:t>(soda</a:t>
            </a:r>
            <a:r>
              <a:rPr sz="1800" spc="-40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cáustica)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40" dirty="0">
                <a:latin typeface="Trebuchet MS"/>
                <a:cs typeface="Trebuchet MS"/>
              </a:rPr>
              <a:t>NaOH</a:t>
            </a:r>
            <a:endParaRPr sz="1800" dirty="0">
              <a:latin typeface="Trebuchet MS"/>
              <a:cs typeface="Trebuchet MS"/>
            </a:endParaRPr>
          </a:p>
          <a:p>
            <a:pPr marL="1266825" lvl="3" indent="-167005">
              <a:lnSpc>
                <a:spcPct val="100000"/>
              </a:lnSpc>
              <a:buChar char="•"/>
              <a:tabLst>
                <a:tab pos="1267460" algn="l"/>
              </a:tabLst>
            </a:pPr>
            <a:r>
              <a:rPr sz="1800" spc="-75" dirty="0">
                <a:latin typeface="Trebuchet MS"/>
                <a:cs typeface="Trebuchet MS"/>
              </a:rPr>
              <a:t>Carbonato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sódio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potássio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Na</a:t>
            </a:r>
            <a:r>
              <a:rPr sz="1800" spc="-67" baseline="-20833" dirty="0">
                <a:latin typeface="Trebuchet MS"/>
                <a:cs typeface="Trebuchet MS"/>
              </a:rPr>
              <a:t>2</a:t>
            </a:r>
            <a:r>
              <a:rPr sz="1800" spc="-45" dirty="0">
                <a:latin typeface="Trebuchet MS"/>
                <a:cs typeface="Trebuchet MS"/>
              </a:rPr>
              <a:t>CO</a:t>
            </a:r>
            <a:r>
              <a:rPr sz="1800" spc="-67" baseline="-20833" dirty="0">
                <a:latin typeface="Trebuchet MS"/>
                <a:cs typeface="Trebuchet MS"/>
              </a:rPr>
              <a:t>3</a:t>
            </a:r>
            <a:r>
              <a:rPr sz="1800" spc="-127" baseline="-20833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K</a:t>
            </a:r>
            <a:r>
              <a:rPr sz="1800" spc="-97" baseline="-20833" dirty="0">
                <a:latin typeface="Trebuchet MS"/>
                <a:cs typeface="Trebuchet MS"/>
              </a:rPr>
              <a:t>2</a:t>
            </a:r>
            <a:r>
              <a:rPr sz="1800" spc="-65" dirty="0">
                <a:latin typeface="Trebuchet MS"/>
                <a:cs typeface="Trebuchet MS"/>
              </a:rPr>
              <a:t>CO</a:t>
            </a:r>
            <a:r>
              <a:rPr sz="1800" spc="-97" baseline="-20833" dirty="0">
                <a:latin typeface="Trebuchet MS"/>
                <a:cs typeface="Trebuchet MS"/>
              </a:rPr>
              <a:t>3</a:t>
            </a:r>
            <a:endParaRPr sz="1800" baseline="-20833" dirty="0">
              <a:latin typeface="Trebuchet MS"/>
              <a:cs typeface="Trebuchet MS"/>
            </a:endParaRPr>
          </a:p>
          <a:p>
            <a:pPr marL="1266825" lvl="3" indent="-167005">
              <a:lnSpc>
                <a:spcPct val="100000"/>
              </a:lnSpc>
              <a:buChar char="•"/>
              <a:tabLst>
                <a:tab pos="1267460" algn="l"/>
              </a:tabLst>
            </a:pPr>
            <a:r>
              <a:rPr sz="1800" spc="-50" dirty="0">
                <a:latin typeface="Trebuchet MS"/>
                <a:cs typeface="Trebuchet MS"/>
              </a:rPr>
              <a:t>Metaborato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0" dirty="0">
                <a:latin typeface="Trebuchet MS"/>
                <a:cs typeface="Trebuchet MS"/>
              </a:rPr>
              <a:t>sódio </a:t>
            </a:r>
            <a:r>
              <a:rPr sz="1800" spc="-130" dirty="0">
                <a:latin typeface="Trebuchet MS"/>
                <a:cs typeface="Trebuchet MS"/>
              </a:rPr>
              <a:t>(Kodalk®) </a:t>
            </a:r>
            <a:r>
              <a:rPr sz="1800" spc="-110" dirty="0">
                <a:latin typeface="Trebuchet MS"/>
                <a:cs typeface="Trebuchet MS"/>
              </a:rPr>
              <a:t>‐</a:t>
            </a:r>
            <a:r>
              <a:rPr sz="1800" spc="-36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NaBO</a:t>
            </a:r>
            <a:r>
              <a:rPr sz="1800" spc="-75" baseline="-20833" dirty="0">
                <a:latin typeface="Trebuchet MS"/>
                <a:cs typeface="Trebuchet MS"/>
              </a:rPr>
              <a:t>2</a:t>
            </a:r>
            <a:r>
              <a:rPr sz="1800" spc="-50" dirty="0">
                <a:latin typeface="Trebuchet MS"/>
                <a:cs typeface="Trebuchet MS"/>
              </a:rPr>
              <a:t>.4H</a:t>
            </a:r>
            <a:r>
              <a:rPr sz="1800" spc="-75" baseline="-20833" dirty="0">
                <a:latin typeface="Trebuchet MS"/>
                <a:cs typeface="Trebuchet MS"/>
              </a:rPr>
              <a:t>2</a:t>
            </a:r>
            <a:r>
              <a:rPr sz="1800" spc="-50" dirty="0">
                <a:latin typeface="Trebuchet MS"/>
                <a:cs typeface="Trebuchet MS"/>
              </a:rPr>
              <a:t>O</a:t>
            </a:r>
            <a:endParaRPr sz="1800" dirty="0">
              <a:latin typeface="Trebuchet MS"/>
              <a:cs typeface="Trebuchet MS"/>
            </a:endParaRPr>
          </a:p>
          <a:p>
            <a:pPr marL="1266825" lvl="3" indent="-167005">
              <a:lnSpc>
                <a:spcPct val="100000"/>
              </a:lnSpc>
              <a:buChar char="•"/>
              <a:tabLst>
                <a:tab pos="1267460" algn="l"/>
              </a:tabLst>
            </a:pPr>
            <a:r>
              <a:rPr sz="1800" spc="-80" dirty="0">
                <a:latin typeface="Trebuchet MS"/>
                <a:cs typeface="Trebuchet MS"/>
              </a:rPr>
              <a:t>Borax </a:t>
            </a:r>
            <a:r>
              <a:rPr sz="1800" spc="-95" dirty="0">
                <a:latin typeface="Trebuchet MS"/>
                <a:cs typeface="Trebuchet MS"/>
              </a:rPr>
              <a:t>(tetraborato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sódio) </a:t>
            </a:r>
            <a:r>
              <a:rPr sz="1800" spc="-110" dirty="0">
                <a:latin typeface="Trebuchet MS"/>
                <a:cs typeface="Trebuchet MS"/>
              </a:rPr>
              <a:t>‐</a:t>
            </a:r>
            <a:r>
              <a:rPr sz="1800" spc="-35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Na</a:t>
            </a:r>
            <a:r>
              <a:rPr sz="1800" spc="-75" baseline="-20833" dirty="0">
                <a:latin typeface="Trebuchet MS"/>
                <a:cs typeface="Trebuchet MS"/>
              </a:rPr>
              <a:t>2</a:t>
            </a:r>
            <a:r>
              <a:rPr sz="1800" spc="-50" dirty="0">
                <a:latin typeface="Trebuchet MS"/>
                <a:cs typeface="Trebuchet MS"/>
              </a:rPr>
              <a:t>B</a:t>
            </a:r>
            <a:r>
              <a:rPr sz="1800" spc="-75" baseline="-20833" dirty="0">
                <a:latin typeface="Trebuchet MS"/>
                <a:cs typeface="Trebuchet MS"/>
              </a:rPr>
              <a:t>4</a:t>
            </a:r>
            <a:r>
              <a:rPr sz="1800" spc="-50" dirty="0">
                <a:latin typeface="Trebuchet MS"/>
                <a:cs typeface="Trebuchet MS"/>
              </a:rPr>
              <a:t>O</a:t>
            </a:r>
            <a:r>
              <a:rPr sz="1800" spc="-75" baseline="-20833" dirty="0">
                <a:latin typeface="Trebuchet MS"/>
                <a:cs typeface="Trebuchet MS"/>
              </a:rPr>
              <a:t>7</a:t>
            </a:r>
            <a:r>
              <a:rPr sz="1800" spc="-50" dirty="0">
                <a:latin typeface="Trebuchet MS"/>
                <a:cs typeface="Trebuchet MS"/>
              </a:rPr>
              <a:t>.10H</a:t>
            </a:r>
            <a:r>
              <a:rPr sz="1800" spc="-75" baseline="-20833" dirty="0">
                <a:latin typeface="Trebuchet MS"/>
                <a:cs typeface="Trebuchet MS"/>
              </a:rPr>
              <a:t>2</a:t>
            </a:r>
            <a:r>
              <a:rPr sz="1800" spc="-50" dirty="0">
                <a:latin typeface="Trebuchet MS"/>
                <a:cs typeface="Trebuchet MS"/>
              </a:rPr>
              <a:t>O</a:t>
            </a:r>
            <a:endParaRPr sz="1800" dirty="0">
              <a:latin typeface="Trebuchet MS"/>
              <a:cs typeface="Trebuchet MS"/>
            </a:endParaRPr>
          </a:p>
          <a:p>
            <a:pPr marL="1266825" lvl="3" indent="-167005">
              <a:lnSpc>
                <a:spcPct val="100000"/>
              </a:lnSpc>
              <a:spcBef>
                <a:spcPts val="10"/>
              </a:spcBef>
              <a:buFont typeface="Trebuchet MS"/>
              <a:buChar char="•"/>
              <a:tabLst>
                <a:tab pos="1267460" algn="l"/>
                <a:tab pos="2883535" algn="l"/>
              </a:tabLst>
            </a:pPr>
            <a:r>
              <a:rPr sz="1800" b="1" spc="-90" dirty="0">
                <a:latin typeface="Trebuchet MS"/>
                <a:cs typeface="Trebuchet MS"/>
              </a:rPr>
              <a:t>Sulfito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105" dirty="0">
                <a:latin typeface="Trebuchet MS"/>
                <a:cs typeface="Trebuchet MS"/>
              </a:rPr>
              <a:t>de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70" dirty="0" err="1">
                <a:latin typeface="Trebuchet MS"/>
                <a:cs typeface="Trebuchet MS"/>
              </a:rPr>
              <a:t>sódi</a:t>
            </a:r>
            <a:r>
              <a:rPr lang="pt-PT" sz="1800" b="1" spc="-70" dirty="0">
                <a:latin typeface="Trebuchet MS"/>
                <a:cs typeface="Trebuchet MS"/>
              </a:rPr>
              <a:t>o	</a:t>
            </a:r>
            <a:r>
              <a:rPr lang="pt-PT" sz="1800" spc="55" dirty="0">
                <a:latin typeface="Georgia"/>
                <a:cs typeface="Georgia"/>
              </a:rPr>
              <a:t>Na</a:t>
            </a:r>
            <a:r>
              <a:rPr lang="pt-PT" sz="1950" spc="82" baseline="-14957" dirty="0">
                <a:latin typeface="Georgia"/>
                <a:cs typeface="Georgia"/>
              </a:rPr>
              <a:t>2</a:t>
            </a:r>
            <a:r>
              <a:rPr lang="pt-PT" sz="1800" spc="55" dirty="0">
                <a:latin typeface="Georgia"/>
                <a:cs typeface="Georgia"/>
              </a:rPr>
              <a:t>SO</a:t>
            </a:r>
            <a:r>
              <a:rPr lang="pt-PT" sz="1950" spc="82" baseline="-14957" dirty="0">
                <a:latin typeface="Georgia"/>
                <a:cs typeface="Georgia"/>
              </a:rPr>
              <a:t>3</a:t>
            </a:r>
            <a:r>
              <a:rPr lang="pt-PT" sz="1950" spc="300" baseline="-14957" dirty="0">
                <a:latin typeface="Georgia"/>
                <a:cs typeface="Georgia"/>
              </a:rPr>
              <a:t> 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2490" y="1876425"/>
            <a:ext cx="6969759" cy="2619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“Varredores”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oxigénio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redutores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sensíveis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à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oxidação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pelo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37" baseline="-20833" dirty="0">
                <a:latin typeface="Trebuchet MS"/>
                <a:cs typeface="Trebuchet MS"/>
              </a:rPr>
              <a:t>2</a:t>
            </a:r>
            <a:r>
              <a:rPr sz="1800" spc="-135" baseline="-20833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dissolvido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na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endParaRPr sz="1800" dirty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buChar char="•"/>
              <a:tabLst>
                <a:tab pos="179070" algn="l"/>
              </a:tabLst>
            </a:pP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antioxidantes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reagem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preferencialmente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com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</a:t>
            </a:r>
            <a:r>
              <a:rPr sz="1800" spc="-44" baseline="-20833" dirty="0">
                <a:latin typeface="Trebuchet MS"/>
                <a:cs typeface="Trebuchet MS"/>
              </a:rPr>
              <a:t>2</a:t>
            </a:r>
            <a:r>
              <a:rPr sz="1800" spc="-112" baseline="-20833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evitando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fique  </a:t>
            </a:r>
            <a:r>
              <a:rPr sz="1800" spc="-70" dirty="0">
                <a:latin typeface="Trebuchet MS"/>
                <a:cs typeface="Trebuchet MS"/>
              </a:rPr>
              <a:t>disponível </a:t>
            </a:r>
            <a:r>
              <a:rPr sz="1800" spc="-85" dirty="0">
                <a:latin typeface="Trebuchet MS"/>
                <a:cs typeface="Trebuchet MS"/>
              </a:rPr>
              <a:t>para reagir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3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redutor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1635125">
              <a:lnSpc>
                <a:spcPct val="100000"/>
              </a:lnSpc>
              <a:spcBef>
                <a:spcPts val="1075"/>
              </a:spcBef>
            </a:pPr>
            <a:r>
              <a:rPr sz="1800" spc="-155" dirty="0">
                <a:latin typeface="Trebuchet MS"/>
                <a:cs typeface="Trebuchet MS"/>
              </a:rPr>
              <a:t>Ex.:</a:t>
            </a:r>
            <a:endParaRPr sz="1800" dirty="0">
              <a:latin typeface="Trebuchet MS"/>
              <a:cs typeface="Trebuchet MS"/>
            </a:endParaRPr>
          </a:p>
          <a:p>
            <a:pPr marL="1635125">
              <a:lnSpc>
                <a:spcPct val="100000"/>
              </a:lnSpc>
            </a:pPr>
            <a:r>
              <a:rPr sz="1800" b="1" u="heavy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Sulfito </a:t>
            </a:r>
            <a:r>
              <a:rPr sz="1800" b="1" u="heavy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1800" b="1" u="heavy" spc="-2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heavy" spc="-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sódio</a:t>
            </a:r>
            <a:endParaRPr sz="1800" dirty="0">
              <a:latin typeface="Trebuchet MS"/>
              <a:cs typeface="Trebuchet MS"/>
            </a:endParaRPr>
          </a:p>
          <a:p>
            <a:pPr marL="1635760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Ácido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ascórbico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8500" y="969131"/>
            <a:ext cx="28879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9630">
              <a:lnSpc>
                <a:spcPct val="100000"/>
              </a:lnSpc>
              <a:spcBef>
                <a:spcPts val="1140"/>
              </a:spcBef>
            </a:pPr>
            <a:r>
              <a:rPr sz="1800" b="1" spc="-85" dirty="0" err="1">
                <a:latin typeface="Trebuchet MS"/>
                <a:cs typeface="Trebuchet MS"/>
              </a:rPr>
              <a:t>Antioxidantes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47546" y="4488019"/>
            <a:ext cx="1765066" cy="1087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6100" y="276225"/>
            <a:ext cx="8016875" cy="37753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249795">
              <a:lnSpc>
                <a:spcPct val="100000"/>
              </a:lnSpc>
              <a:spcBef>
                <a:spcPts val="10"/>
              </a:spcBef>
            </a:pPr>
            <a:endParaRPr lang="pt-PT" sz="1200" b="1" dirty="0">
              <a:solidFill>
                <a:srgbClr val="69A02C"/>
              </a:solidFill>
              <a:latin typeface="Arial"/>
              <a:cs typeface="Arial"/>
            </a:endParaRPr>
          </a:p>
          <a:p>
            <a:pPr marL="967105">
              <a:lnSpc>
                <a:spcPct val="100000"/>
              </a:lnSpc>
              <a:spcBef>
                <a:spcPts val="890"/>
              </a:spcBef>
            </a:pPr>
            <a:endParaRPr lang="pt-PT" sz="1200" b="1" spc="-90" dirty="0">
              <a:solidFill>
                <a:srgbClr val="69A02C"/>
              </a:solidFill>
              <a:latin typeface="Arial"/>
              <a:cs typeface="Arial"/>
            </a:endParaRPr>
          </a:p>
          <a:p>
            <a:pPr marL="967105">
              <a:lnSpc>
                <a:spcPct val="100000"/>
              </a:lnSpc>
              <a:spcBef>
                <a:spcPts val="890"/>
              </a:spcBef>
            </a:pPr>
            <a:r>
              <a:rPr sz="1800" b="1" spc="-75" dirty="0" err="1">
                <a:latin typeface="Trebuchet MS"/>
                <a:cs typeface="Trebuchet MS"/>
              </a:rPr>
              <a:t>Antivéu</a:t>
            </a:r>
            <a:r>
              <a:rPr sz="1800" b="1" spc="-21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(Restringente)</a:t>
            </a:r>
            <a:endParaRPr sz="18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53670" marR="954405">
              <a:lnSpc>
                <a:spcPct val="100000"/>
              </a:lnSpc>
            </a:pPr>
            <a:r>
              <a:rPr lang="pt-PT" sz="1800" spc="235" dirty="0">
                <a:latin typeface="Trebuchet MS"/>
                <a:cs typeface="Trebuchet MS"/>
              </a:rPr>
              <a:t>	</a:t>
            </a:r>
            <a:r>
              <a:rPr sz="1800" spc="235" dirty="0">
                <a:latin typeface="Trebuchet MS"/>
                <a:cs typeface="Trebuchet MS"/>
              </a:rPr>
              <a:t>*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Véu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origina‐se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pela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forçada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cristais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 err="1">
                <a:latin typeface="Trebuchet MS"/>
                <a:cs typeface="Trebuchet MS"/>
              </a:rPr>
              <a:t>não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lang="pt-PT" sz="1800" spc="-140" dirty="0">
                <a:latin typeface="Trebuchet MS"/>
                <a:cs typeface="Trebuchet MS"/>
              </a:rPr>
              <a:t>	</a:t>
            </a:r>
            <a:r>
              <a:rPr sz="1800" spc="-70" dirty="0" err="1">
                <a:latin typeface="Trebuchet MS"/>
                <a:cs typeface="Trebuchet MS"/>
              </a:rPr>
              <a:t>fotossensibilizados</a:t>
            </a:r>
            <a:r>
              <a:rPr lang="pt-PT" spc="-70" dirty="0">
                <a:latin typeface="Trebuchet MS"/>
                <a:cs typeface="Trebuchet MS"/>
              </a:rPr>
              <a:t>. </a:t>
            </a:r>
            <a:r>
              <a:rPr sz="1800" spc="-60" dirty="0" err="1">
                <a:latin typeface="Trebuchet MS"/>
                <a:cs typeface="Trebuchet MS"/>
              </a:rPr>
              <a:t>Devido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lang="pt-PT" sz="1800" spc="-85" dirty="0">
                <a:latin typeface="Trebuchet MS"/>
                <a:cs typeface="Trebuchet MS"/>
              </a:rPr>
              <a:t>a </a:t>
            </a:r>
            <a:r>
              <a:rPr sz="1800" spc="-60" dirty="0">
                <a:latin typeface="Trebuchet MS"/>
                <a:cs typeface="Trebuchet MS"/>
              </a:rPr>
              <a:t>pH</a:t>
            </a:r>
            <a:r>
              <a:rPr sz="1800" spc="-3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alto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067435" marR="516890">
              <a:lnSpc>
                <a:spcPct val="100000"/>
              </a:lnSpc>
            </a:pPr>
            <a:r>
              <a:rPr sz="1800" spc="-80" dirty="0">
                <a:latin typeface="Trebuchet MS"/>
                <a:cs typeface="Trebuchet MS"/>
              </a:rPr>
              <a:t>Agente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inorgânico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Brometo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potássio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(KBr)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reage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Ag</a:t>
            </a:r>
            <a:r>
              <a:rPr sz="1800" spc="-60" baseline="25462" dirty="0">
                <a:latin typeface="Trebuchet MS"/>
                <a:cs typeface="Trebuchet MS"/>
              </a:rPr>
              <a:t>+ 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65" dirty="0">
                <a:latin typeface="Trebuchet MS"/>
                <a:cs typeface="Trebuchet MS"/>
              </a:rPr>
              <a:t>solução impedindo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50" dirty="0">
                <a:latin typeface="Trebuchet MS"/>
                <a:cs typeface="Trebuchet MS"/>
              </a:rPr>
              <a:t>sua</a:t>
            </a:r>
            <a:r>
              <a:rPr sz="1800" spc="-37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revelação.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067435" marR="5080">
              <a:lnSpc>
                <a:spcPct val="100000"/>
              </a:lnSpc>
              <a:spcBef>
                <a:spcPts val="5"/>
              </a:spcBef>
            </a:pPr>
            <a:r>
              <a:rPr sz="1800" spc="-80" dirty="0">
                <a:latin typeface="Trebuchet MS"/>
                <a:cs typeface="Trebuchet MS"/>
              </a:rPr>
              <a:t>Agente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orgânico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Benzotriazole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liga‐se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fortemente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à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superfície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dos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cristais  </a:t>
            </a:r>
            <a:r>
              <a:rPr sz="1800" spc="-70" dirty="0">
                <a:latin typeface="Trebuchet MS"/>
                <a:cs typeface="Trebuchet MS"/>
              </a:rPr>
              <a:t>impedindo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agente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revelador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reduzir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Ag</a:t>
            </a:r>
            <a:r>
              <a:rPr sz="1800" spc="-112" baseline="25462" dirty="0">
                <a:latin typeface="Trebuchet MS"/>
                <a:cs typeface="Trebuchet MS"/>
              </a:rPr>
              <a:t>+</a:t>
            </a:r>
            <a:r>
              <a:rPr sz="1800" spc="-75" dirty="0">
                <a:latin typeface="Trebuchet MS"/>
                <a:cs typeface="Trebuchet MS"/>
              </a:rPr>
              <a:t>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11501" y="2152903"/>
            <a:ext cx="446659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90" dirty="0">
                <a:latin typeface="Trebuchet MS"/>
                <a:cs typeface="Trebuchet MS"/>
              </a:rPr>
              <a:t>Anticalcareos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35" dirty="0">
                <a:latin typeface="Trebuchet MS"/>
                <a:cs typeface="Trebuchet MS"/>
              </a:rPr>
              <a:t>Molhantes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65" dirty="0">
                <a:latin typeface="Trebuchet MS"/>
                <a:cs typeface="Trebuchet MS"/>
              </a:rPr>
              <a:t>Antiespumas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75" dirty="0">
                <a:latin typeface="Trebuchet MS"/>
                <a:cs typeface="Trebuchet MS"/>
              </a:rPr>
              <a:t>Antisépticos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85" dirty="0">
                <a:latin typeface="Trebuchet MS"/>
                <a:cs typeface="Trebuchet MS"/>
              </a:rPr>
              <a:t>Solvente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orgânico</a:t>
            </a:r>
            <a:endParaRPr sz="1800">
              <a:latin typeface="Trebuchet MS"/>
              <a:cs typeface="Trebuchet MS"/>
            </a:endParaRPr>
          </a:p>
          <a:p>
            <a:pPr marL="179070" indent="-166370">
              <a:lnSpc>
                <a:spcPct val="100000"/>
              </a:lnSpc>
              <a:buChar char="•"/>
              <a:tabLst>
                <a:tab pos="179705" algn="l"/>
              </a:tabLst>
            </a:pPr>
            <a:r>
              <a:rPr sz="1800" spc="-75" dirty="0">
                <a:latin typeface="Trebuchet MS"/>
                <a:cs typeface="Trebuchet MS"/>
              </a:rPr>
              <a:t>Agentes </a:t>
            </a:r>
            <a:r>
              <a:rPr sz="1800" spc="-85" dirty="0">
                <a:latin typeface="Trebuchet MS"/>
                <a:cs typeface="Trebuchet MS"/>
              </a:rPr>
              <a:t>tanantes </a:t>
            </a:r>
            <a:r>
              <a:rPr sz="1800" spc="-75" dirty="0">
                <a:latin typeface="Trebuchet MS"/>
                <a:cs typeface="Trebuchet MS"/>
              </a:rPr>
              <a:t>(endurecedores da</a:t>
            </a:r>
            <a:r>
              <a:rPr sz="1800" spc="-2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gelatina)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12619" y="4705611"/>
            <a:ext cx="5364480" cy="187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Trebuchet MS"/>
                <a:cs typeface="Trebuchet MS"/>
              </a:rPr>
              <a:t>Caso </a:t>
            </a:r>
            <a:r>
              <a:rPr sz="1800" spc="-95" dirty="0">
                <a:latin typeface="Trebuchet MS"/>
                <a:cs typeface="Trebuchet MS"/>
              </a:rPr>
              <a:t>particular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b="1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sulfito </a:t>
            </a:r>
            <a:r>
              <a:rPr sz="1800" b="1" u="heavy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1800" b="1" u="heavy" spc="-3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heavy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sódio</a:t>
            </a:r>
            <a:r>
              <a:rPr sz="1800" spc="-9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455930" indent="-167005">
              <a:lnSpc>
                <a:spcPct val="100000"/>
              </a:lnSpc>
              <a:spcBef>
                <a:spcPts val="1610"/>
              </a:spcBef>
              <a:buChar char="•"/>
              <a:tabLst>
                <a:tab pos="456565" algn="l"/>
              </a:tabLst>
            </a:pPr>
            <a:r>
              <a:rPr sz="1800" spc="-85" dirty="0">
                <a:latin typeface="Trebuchet MS"/>
                <a:cs typeface="Trebuchet MS"/>
              </a:rPr>
              <a:t>Antioxidante</a:t>
            </a:r>
            <a:endParaRPr sz="1800">
              <a:latin typeface="Trebuchet MS"/>
              <a:cs typeface="Trebuchet MS"/>
            </a:endParaRPr>
          </a:p>
          <a:p>
            <a:pPr marL="455930" indent="-167005">
              <a:lnSpc>
                <a:spcPct val="100000"/>
              </a:lnSpc>
              <a:buChar char="•"/>
              <a:tabLst>
                <a:tab pos="456565" algn="l"/>
              </a:tabLst>
            </a:pPr>
            <a:r>
              <a:rPr sz="1800" spc="-65" dirty="0">
                <a:latin typeface="Trebuchet MS"/>
                <a:cs typeface="Trebuchet MS"/>
              </a:rPr>
              <a:t>Promotor </a:t>
            </a:r>
            <a:r>
              <a:rPr sz="1800" spc="-75" dirty="0">
                <a:latin typeface="Trebuchet MS"/>
                <a:cs typeface="Trebuchet MS"/>
              </a:rPr>
              <a:t>da </a:t>
            </a:r>
            <a:r>
              <a:rPr sz="1800" spc="-95" dirty="0">
                <a:latin typeface="Trebuchet MS"/>
                <a:cs typeface="Trebuchet MS"/>
              </a:rPr>
              <a:t>revelação </a:t>
            </a:r>
            <a:r>
              <a:rPr sz="1800" spc="-100" dirty="0">
                <a:latin typeface="Trebuchet MS"/>
                <a:cs typeface="Trebuchet MS"/>
              </a:rPr>
              <a:t>física </a:t>
            </a:r>
            <a:r>
              <a:rPr sz="1800" spc="-75" dirty="0">
                <a:latin typeface="Trebuchet MS"/>
                <a:cs typeface="Trebuchet MS"/>
              </a:rPr>
              <a:t>(dissocia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38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AgBr)</a:t>
            </a:r>
            <a:endParaRPr sz="1800">
              <a:latin typeface="Trebuchet MS"/>
              <a:cs typeface="Trebuchet MS"/>
            </a:endParaRPr>
          </a:p>
          <a:p>
            <a:pPr marL="455930" indent="-167005">
              <a:lnSpc>
                <a:spcPct val="100000"/>
              </a:lnSpc>
              <a:buChar char="•"/>
              <a:tabLst>
                <a:tab pos="456565" algn="l"/>
              </a:tabLst>
            </a:pPr>
            <a:r>
              <a:rPr sz="1800" spc="-80" dirty="0">
                <a:latin typeface="Trebuchet MS"/>
                <a:cs typeface="Trebuchet MS"/>
              </a:rPr>
              <a:t>Superaditividade (remove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60" dirty="0">
                <a:latin typeface="Trebuchet MS"/>
                <a:cs typeface="Trebuchet MS"/>
              </a:rPr>
              <a:t>quinona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90" dirty="0">
                <a:latin typeface="Trebuchet MS"/>
                <a:cs typeface="Trebuchet MS"/>
              </a:rPr>
              <a:t>é</a:t>
            </a:r>
            <a:r>
              <a:rPr sz="1800" spc="-38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castanha)</a:t>
            </a:r>
            <a:endParaRPr sz="1800">
              <a:latin typeface="Trebuchet MS"/>
              <a:cs typeface="Trebuchet MS"/>
            </a:endParaRPr>
          </a:p>
          <a:p>
            <a:pPr marL="455930" indent="-167005">
              <a:lnSpc>
                <a:spcPct val="100000"/>
              </a:lnSpc>
              <a:buChar char="•"/>
              <a:tabLst>
                <a:tab pos="456565" algn="l"/>
              </a:tabLst>
            </a:pPr>
            <a:r>
              <a:rPr sz="1800" spc="-70" dirty="0">
                <a:latin typeface="Trebuchet MS"/>
                <a:cs typeface="Trebuchet MS"/>
              </a:rPr>
              <a:t>Removedor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halogeneto</a:t>
            </a:r>
            <a:endParaRPr sz="1800">
              <a:latin typeface="Trebuchet MS"/>
              <a:cs typeface="Trebuchet MS"/>
            </a:endParaRPr>
          </a:p>
          <a:p>
            <a:pPr marL="455930" indent="-167005">
              <a:lnSpc>
                <a:spcPct val="100000"/>
              </a:lnSpc>
              <a:buChar char="•"/>
              <a:tabLst>
                <a:tab pos="456565" algn="l"/>
              </a:tabLst>
            </a:pPr>
            <a:r>
              <a:rPr sz="1800" spc="-95" dirty="0">
                <a:latin typeface="Trebuchet MS"/>
                <a:cs typeface="Trebuchet MS"/>
              </a:rPr>
              <a:t>Eventual </a:t>
            </a:r>
            <a:r>
              <a:rPr sz="1800" spc="-90" dirty="0">
                <a:latin typeface="Trebuchet MS"/>
                <a:cs typeface="Trebuchet MS"/>
              </a:rPr>
              <a:t>capacidade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alcalinizante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471" y="665712"/>
            <a:ext cx="2811780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44700">
              <a:lnSpc>
                <a:spcPct val="100000"/>
              </a:lnSpc>
              <a:spcBef>
                <a:spcPts val="10"/>
              </a:spcBef>
            </a:pPr>
            <a:endParaRPr lang="pt-PT" sz="1200" b="1" dirty="0">
              <a:solidFill>
                <a:srgbClr val="69A02C"/>
              </a:solidFill>
              <a:latin typeface="Arial"/>
              <a:cs typeface="Arial"/>
            </a:endParaRPr>
          </a:p>
          <a:p>
            <a:pPr marL="636270">
              <a:lnSpc>
                <a:spcPct val="100000"/>
              </a:lnSpc>
              <a:spcBef>
                <a:spcPts val="60"/>
              </a:spcBef>
            </a:pPr>
            <a:r>
              <a:rPr sz="1800" b="1" spc="-55" dirty="0">
                <a:latin typeface="Trebuchet MS"/>
                <a:cs typeface="Trebuchet MS"/>
              </a:rPr>
              <a:t>Outros</a:t>
            </a:r>
            <a:r>
              <a:rPr sz="1800" b="1" spc="-285" dirty="0">
                <a:latin typeface="Trebuchet MS"/>
                <a:cs typeface="Trebuchet MS"/>
              </a:rPr>
              <a:t> </a:t>
            </a:r>
            <a:r>
              <a:rPr sz="1800" b="1" spc="-80" dirty="0">
                <a:latin typeface="Trebuchet MS"/>
                <a:cs typeface="Trebuchet MS"/>
              </a:rPr>
              <a:t>agentes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642655"/>
              </p:ext>
            </p:extLst>
          </p:nvPr>
        </p:nvGraphicFramePr>
        <p:xfrm>
          <a:off x="1380375" y="2187448"/>
          <a:ext cx="7917811" cy="3938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2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4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5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34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53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720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1400" spc="-40" dirty="0">
                          <a:latin typeface="Trebuchet MS"/>
                          <a:cs typeface="Trebuchet MS"/>
                        </a:rPr>
                        <a:t>Função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6799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200" spc="-20" dirty="0">
                          <a:latin typeface="Trebuchet MS"/>
                          <a:cs typeface="Trebuchet MS"/>
                        </a:rPr>
                        <a:t>Componente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2038350" marR="1001394" indent="-10134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-30" dirty="0">
                          <a:latin typeface="Trebuchet MS"/>
                          <a:cs typeface="Trebuchet MS"/>
                        </a:rPr>
                        <a:t>Quantidades</a:t>
                      </a:r>
                      <a:r>
                        <a:rPr sz="1200" spc="-2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para </a:t>
                      </a:r>
                      <a:r>
                        <a:rPr sz="1200" spc="-45" dirty="0">
                          <a:latin typeface="Trebuchet MS"/>
                          <a:cs typeface="Trebuchet MS"/>
                        </a:rPr>
                        <a:t>cada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revelador</a:t>
                      </a:r>
                      <a:r>
                        <a:rPr sz="1200" spc="-75" baseline="24305" dirty="0">
                          <a:latin typeface="Trebuchet MS"/>
                          <a:cs typeface="Trebuchet MS"/>
                        </a:rPr>
                        <a:t>[1]  </a:t>
                      </a:r>
                      <a:r>
                        <a:rPr sz="1200" spc="-45" dirty="0">
                          <a:latin typeface="Trebuchet MS"/>
                          <a:cs typeface="Trebuchet MS"/>
                        </a:rPr>
                        <a:t>(g)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marR="130810" indent="609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65" dirty="0">
                          <a:latin typeface="Trebuchet MS"/>
                          <a:cs typeface="Trebuchet MS"/>
                        </a:rPr>
                        <a:t>Geral 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normal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100" spc="-45" dirty="0">
                          <a:latin typeface="Trebuchet MS"/>
                          <a:cs typeface="Trebuchet MS"/>
                        </a:rPr>
                        <a:t>Grão</a:t>
                      </a:r>
                      <a:r>
                        <a:rPr sz="11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40" dirty="0">
                          <a:latin typeface="Trebuchet MS"/>
                          <a:cs typeface="Trebuchet MS"/>
                        </a:rPr>
                        <a:t>fino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1295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795" marR="114300" indent="1657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40" dirty="0">
                          <a:latin typeface="Trebuchet MS"/>
                          <a:cs typeface="Trebuchet MS"/>
                        </a:rPr>
                        <a:t>Alto 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contraste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 marR="140970" indent="1244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45" dirty="0">
                          <a:latin typeface="Trebuchet MS"/>
                          <a:cs typeface="Trebuchet MS"/>
                        </a:rPr>
                        <a:t>Baixo 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contraste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235" marR="77470" indent="1676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50" dirty="0">
                          <a:latin typeface="Trebuchet MS"/>
                          <a:cs typeface="Trebuchet MS"/>
                        </a:rPr>
                        <a:t>Alta  </a:t>
                      </a:r>
                      <a:r>
                        <a:rPr sz="1100" spc="-5" dirty="0">
                          <a:latin typeface="Trebuchet MS"/>
                          <a:cs typeface="Trebuchet MS"/>
                        </a:rPr>
                        <a:t>definição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7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200" dirty="0">
                          <a:latin typeface="Trebuchet MS"/>
                          <a:cs typeface="Trebuchet MS"/>
                        </a:rPr>
                        <a:t>D-61A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200" spc="-10" dirty="0">
                          <a:latin typeface="Trebuchet MS"/>
                          <a:cs typeface="Trebuchet MS"/>
                        </a:rPr>
                        <a:t>D-76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200" spc="-15" dirty="0">
                          <a:latin typeface="Trebuchet MS"/>
                          <a:cs typeface="Trebuchet MS"/>
                        </a:rPr>
                        <a:t>ID-13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200" spc="-10" dirty="0">
                          <a:latin typeface="Trebuchet MS"/>
                          <a:cs typeface="Trebuchet MS"/>
                        </a:rPr>
                        <a:t>D-23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200" spc="-55" dirty="0">
                          <a:latin typeface="Trebuchet MS"/>
                          <a:cs typeface="Trebuchet MS"/>
                        </a:rPr>
                        <a:t>Beutler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 rowSpan="2"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sz="1400" spc="-50" dirty="0">
                          <a:latin typeface="Trebuchet MS"/>
                          <a:cs typeface="Trebuchet MS"/>
                        </a:rPr>
                        <a:t>Revelador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892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20" dirty="0">
                          <a:latin typeface="Trebuchet MS"/>
                          <a:cs typeface="Trebuchet MS"/>
                        </a:rPr>
                        <a:t>hidroquinona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3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70" dirty="0">
                          <a:latin typeface="Trebuchet MS"/>
                          <a:cs typeface="Trebuchet MS"/>
                        </a:rPr>
                        <a:t>12,5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92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40" dirty="0">
                          <a:latin typeface="Trebuchet MS"/>
                          <a:cs typeface="Trebuchet MS"/>
                        </a:rPr>
                        <a:t>metol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90" dirty="0">
                          <a:latin typeface="Trebuchet MS"/>
                          <a:cs typeface="Trebuchet MS"/>
                        </a:rPr>
                        <a:t>1,5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90" dirty="0">
                          <a:latin typeface="Trebuchet MS"/>
                          <a:cs typeface="Trebuchet MS"/>
                        </a:rPr>
                        <a:t>7,5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1400" spc="-45" dirty="0">
                          <a:latin typeface="Trebuchet MS"/>
                          <a:cs typeface="Trebuchet MS"/>
                        </a:rPr>
                        <a:t>Alcalino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30" dirty="0">
                          <a:latin typeface="Trebuchet MS"/>
                          <a:cs typeface="Trebuchet MS"/>
                        </a:rPr>
                        <a:t>hidróxido </a:t>
                      </a:r>
                      <a:r>
                        <a:rPr sz="1200" spc="-2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2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10" dirty="0">
                          <a:latin typeface="Trebuchet MS"/>
                          <a:cs typeface="Trebuchet MS"/>
                        </a:rPr>
                        <a:t>sódio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0" dirty="0">
                          <a:latin typeface="Trebuchet MS"/>
                          <a:cs typeface="Trebuchet MS"/>
                        </a:rPr>
                        <a:t>25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35" dirty="0">
                          <a:latin typeface="Trebuchet MS"/>
                          <a:cs typeface="Trebuchet MS"/>
                        </a:rPr>
                        <a:t>carbonato </a:t>
                      </a:r>
                      <a:r>
                        <a:rPr sz="1200" spc="-2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200" spc="-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10" dirty="0">
                          <a:latin typeface="Trebuchet MS"/>
                          <a:cs typeface="Trebuchet MS"/>
                        </a:rPr>
                        <a:t>sódio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6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45" dirty="0">
                          <a:latin typeface="Trebuchet MS"/>
                          <a:cs typeface="Trebuchet MS"/>
                        </a:rPr>
                        <a:t>Borax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2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037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1400" spc="-45" dirty="0">
                          <a:latin typeface="Trebuchet MS"/>
                          <a:cs typeface="Trebuchet MS"/>
                        </a:rPr>
                        <a:t>Antioxidante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spc="-45" dirty="0">
                          <a:latin typeface="Trebuchet MS"/>
                          <a:cs typeface="Trebuchet MS"/>
                        </a:rPr>
                        <a:t>sulfito </a:t>
                      </a:r>
                      <a:r>
                        <a:rPr sz="1200" spc="-2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200" spc="-1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10" dirty="0">
                          <a:latin typeface="Trebuchet MS"/>
                          <a:cs typeface="Trebuchet MS"/>
                        </a:rPr>
                        <a:t>sódio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400" spc="-20" dirty="0">
                          <a:latin typeface="Trebuchet MS"/>
                          <a:cs typeface="Trebuchet MS"/>
                        </a:rPr>
                        <a:t>45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400" spc="-20" dirty="0">
                          <a:latin typeface="Trebuchet MS"/>
                          <a:cs typeface="Trebuchet MS"/>
                        </a:rPr>
                        <a:t>100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400" spc="-20" dirty="0">
                          <a:latin typeface="Trebuchet MS"/>
                          <a:cs typeface="Trebuchet MS"/>
                        </a:rPr>
                        <a:t>100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7675" marR="415290" indent="-1841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-5" dirty="0">
                          <a:latin typeface="Trebuchet MS"/>
                          <a:cs typeface="Trebuchet MS"/>
                        </a:rPr>
                        <a:t>metabissulfito  </a:t>
                      </a:r>
                      <a:r>
                        <a:rPr sz="1200" spc="-30" dirty="0">
                          <a:latin typeface="Trebuchet MS"/>
                          <a:cs typeface="Trebuchet MS"/>
                        </a:rPr>
                        <a:t>potássio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spc="-70" dirty="0">
                          <a:latin typeface="Trebuchet MS"/>
                          <a:cs typeface="Trebuchet MS"/>
                        </a:rPr>
                        <a:t>12,5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165"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45" dirty="0">
                          <a:latin typeface="Trebuchet MS"/>
                          <a:cs typeface="Trebuchet MS"/>
                        </a:rPr>
                        <a:t>Restringente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(Antivéu)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-30" dirty="0">
                          <a:latin typeface="Trebuchet MS"/>
                          <a:cs typeface="Trebuchet MS"/>
                        </a:rPr>
                        <a:t>brometo </a:t>
                      </a:r>
                      <a:r>
                        <a:rPr sz="1200" spc="-25" dirty="0"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200" spc="-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25" dirty="0">
                          <a:latin typeface="Trebuchet MS"/>
                          <a:cs typeface="Trebuchet MS"/>
                        </a:rPr>
                        <a:t>potássio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rebuchet MS"/>
                          <a:cs typeface="Trebuchet MS"/>
                        </a:rPr>
                        <a:t>1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70" dirty="0">
                          <a:latin typeface="Trebuchet MS"/>
                          <a:cs typeface="Trebuchet MS"/>
                        </a:rPr>
                        <a:t>12,5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698500" y="722182"/>
            <a:ext cx="5249787" cy="538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97225">
              <a:lnSpc>
                <a:spcPct val="100000"/>
              </a:lnSpc>
              <a:spcBef>
                <a:spcPts val="100"/>
              </a:spcBef>
            </a:pPr>
            <a:endParaRPr lang="pt-PT" sz="1200" b="1" dirty="0">
              <a:solidFill>
                <a:srgbClr val="69A02C"/>
              </a:solidFill>
              <a:latin typeface="Arial"/>
              <a:cs typeface="Arial"/>
            </a:endParaRPr>
          </a:p>
          <a:p>
            <a:pPr marL="791845">
              <a:lnSpc>
                <a:spcPct val="100000"/>
              </a:lnSpc>
              <a:spcBef>
                <a:spcPts val="520"/>
              </a:spcBef>
            </a:pPr>
            <a:r>
              <a:rPr sz="1800" b="1" spc="-80" dirty="0" err="1">
                <a:latin typeface="Trebuchet MS"/>
                <a:cs typeface="Trebuchet MS"/>
              </a:rPr>
              <a:t>Exemplos</a:t>
            </a:r>
            <a:r>
              <a:rPr sz="1800" b="1" spc="-80" dirty="0">
                <a:latin typeface="Trebuchet MS"/>
                <a:cs typeface="Trebuchet MS"/>
              </a:rPr>
              <a:t> </a:t>
            </a:r>
            <a:r>
              <a:rPr sz="1800" b="1" spc="-75" dirty="0">
                <a:latin typeface="Trebuchet MS"/>
                <a:cs typeface="Trebuchet MS"/>
              </a:rPr>
              <a:t>de </a:t>
            </a:r>
            <a:r>
              <a:rPr sz="1800" b="1" spc="-65" dirty="0">
                <a:latin typeface="Trebuchet MS"/>
                <a:cs typeface="Trebuchet MS"/>
              </a:rPr>
              <a:t>soluções</a:t>
            </a:r>
            <a:r>
              <a:rPr sz="1800" b="1" spc="-265" dirty="0">
                <a:latin typeface="Trebuchet MS"/>
                <a:cs typeface="Trebuchet MS"/>
              </a:rPr>
              <a:t> </a:t>
            </a:r>
            <a:r>
              <a:rPr sz="1800" b="1" spc="-80" dirty="0">
                <a:latin typeface="Trebuchet MS"/>
                <a:cs typeface="Trebuchet MS"/>
              </a:rPr>
              <a:t>reveladoras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64703" y="6250940"/>
            <a:ext cx="5026660" cy="2984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1070"/>
              </a:lnSpc>
              <a:spcBef>
                <a:spcPts val="140"/>
              </a:spcBef>
            </a:pPr>
            <a:r>
              <a:rPr sz="900" dirty="0">
                <a:latin typeface="Tahoma"/>
                <a:cs typeface="Tahoma"/>
              </a:rPr>
              <a:t>[1] Valores para 1 </a:t>
            </a:r>
            <a:r>
              <a:rPr sz="900" spc="-5" dirty="0">
                <a:latin typeface="Tahoma"/>
                <a:cs typeface="Tahoma"/>
              </a:rPr>
              <a:t>L </a:t>
            </a:r>
            <a:r>
              <a:rPr sz="900" dirty="0">
                <a:latin typeface="Tahoma"/>
                <a:cs typeface="Tahoma"/>
              </a:rPr>
              <a:t>de </a:t>
            </a:r>
            <a:r>
              <a:rPr sz="900" spc="-5" dirty="0">
                <a:latin typeface="Tahoma"/>
                <a:cs typeface="Tahoma"/>
              </a:rPr>
              <a:t>solução </a:t>
            </a:r>
            <a:r>
              <a:rPr sz="900" dirty="0">
                <a:latin typeface="Tahoma"/>
                <a:cs typeface="Tahoma"/>
              </a:rPr>
              <a:t>pronta a ser </a:t>
            </a:r>
            <a:r>
              <a:rPr sz="900" spc="-5" dirty="0">
                <a:latin typeface="Tahoma"/>
                <a:cs typeface="Tahoma"/>
              </a:rPr>
              <a:t>usada (na maioria </a:t>
            </a:r>
            <a:r>
              <a:rPr sz="900" dirty="0">
                <a:latin typeface="Tahoma"/>
                <a:cs typeface="Tahoma"/>
              </a:rPr>
              <a:t>das receitas as </a:t>
            </a:r>
            <a:r>
              <a:rPr sz="900" spc="-5" dirty="0">
                <a:latin typeface="Tahoma"/>
                <a:cs typeface="Tahoma"/>
              </a:rPr>
              <a:t>quantidades estão  indicadas </a:t>
            </a:r>
            <a:r>
              <a:rPr sz="900" dirty="0">
                <a:latin typeface="Tahoma"/>
                <a:cs typeface="Tahoma"/>
              </a:rPr>
              <a:t>para soluções de </a:t>
            </a:r>
            <a:r>
              <a:rPr sz="900" spc="-5" dirty="0">
                <a:latin typeface="Tahoma"/>
                <a:cs typeface="Tahoma"/>
              </a:rPr>
              <a:t>reserva que </a:t>
            </a:r>
            <a:r>
              <a:rPr sz="900" dirty="0">
                <a:latin typeface="Tahoma"/>
                <a:cs typeface="Tahoma"/>
              </a:rPr>
              <a:t>são </a:t>
            </a:r>
            <a:r>
              <a:rPr sz="900" spc="-5" dirty="0">
                <a:latin typeface="Tahoma"/>
                <a:cs typeface="Tahoma"/>
              </a:rPr>
              <a:t>diluídas, </a:t>
            </a:r>
            <a:r>
              <a:rPr sz="900" dirty="0">
                <a:latin typeface="Tahoma"/>
                <a:cs typeface="Tahoma"/>
              </a:rPr>
              <a:t>e por </a:t>
            </a:r>
            <a:r>
              <a:rPr sz="900" spc="-5" dirty="0">
                <a:latin typeface="Tahoma"/>
                <a:cs typeface="Tahoma"/>
              </a:rPr>
              <a:t>vezes misturadas, no </a:t>
            </a:r>
            <a:r>
              <a:rPr sz="900" dirty="0">
                <a:latin typeface="Tahoma"/>
                <a:cs typeface="Tahoma"/>
              </a:rPr>
              <a:t>momento </a:t>
            </a:r>
            <a:r>
              <a:rPr sz="900" spc="-5" dirty="0">
                <a:latin typeface="Tahoma"/>
                <a:cs typeface="Tahoma"/>
              </a:rPr>
              <a:t>do</a:t>
            </a:r>
            <a:r>
              <a:rPr sz="900" spc="120" dirty="0">
                <a:latin typeface="Tahoma"/>
                <a:cs typeface="Tahoma"/>
              </a:rPr>
              <a:t> </a:t>
            </a:r>
            <a:r>
              <a:rPr sz="900" spc="-5" dirty="0">
                <a:latin typeface="Tahoma"/>
                <a:cs typeface="Tahoma"/>
              </a:rPr>
              <a:t>uso)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0500" y="855725"/>
            <a:ext cx="2239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5" dirty="0" err="1">
                <a:latin typeface="Trebuchet MS"/>
                <a:cs typeface="Trebuchet MS"/>
              </a:rPr>
              <a:t>Banho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75" dirty="0">
                <a:latin typeface="Trebuchet MS"/>
                <a:cs typeface="Trebuchet MS"/>
              </a:rPr>
              <a:t>de</a:t>
            </a:r>
            <a:r>
              <a:rPr sz="1800" b="1" spc="-370" dirty="0">
                <a:latin typeface="Trebuchet MS"/>
                <a:cs typeface="Trebuchet MS"/>
              </a:rPr>
              <a:t> </a:t>
            </a:r>
            <a:r>
              <a:rPr sz="1800" b="1" spc="-80" dirty="0">
                <a:latin typeface="Trebuchet MS"/>
                <a:cs typeface="Trebuchet MS"/>
              </a:rPr>
              <a:t>paragem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77251" y="1626354"/>
            <a:ext cx="6137910" cy="2059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30045" indent="-167005">
              <a:lnSpc>
                <a:spcPct val="100000"/>
              </a:lnSpc>
              <a:spcBef>
                <a:spcPts val="100"/>
              </a:spcBef>
              <a:buChar char="•"/>
              <a:tabLst>
                <a:tab pos="1630680" algn="l"/>
              </a:tabLst>
            </a:pPr>
            <a:r>
              <a:rPr sz="1800" spc="-90" dirty="0">
                <a:latin typeface="Trebuchet MS"/>
                <a:cs typeface="Trebuchet MS"/>
              </a:rPr>
              <a:t>Paragem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65" dirty="0">
                <a:latin typeface="Trebuchet MS"/>
                <a:cs typeface="Trebuchet MS"/>
              </a:rPr>
              <a:t>processo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3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revelação</a:t>
            </a:r>
            <a:endParaRPr sz="1800" dirty="0">
              <a:latin typeface="Trebuchet MS"/>
              <a:cs typeface="Trebuchet MS"/>
            </a:endParaRPr>
          </a:p>
          <a:p>
            <a:pPr marL="1630045" indent="-167005">
              <a:lnSpc>
                <a:spcPct val="100000"/>
              </a:lnSpc>
              <a:buChar char="•"/>
              <a:tabLst>
                <a:tab pos="1630680" algn="l"/>
              </a:tabLst>
            </a:pPr>
            <a:r>
              <a:rPr sz="1800" spc="-85" dirty="0">
                <a:latin typeface="Trebuchet MS"/>
                <a:cs typeface="Trebuchet MS"/>
              </a:rPr>
              <a:t>Colocar </a:t>
            </a:r>
            <a:r>
              <a:rPr sz="1800" spc="-75" dirty="0">
                <a:latin typeface="Trebuchet MS"/>
                <a:cs typeface="Trebuchet MS"/>
              </a:rPr>
              <a:t>em </a:t>
            </a:r>
            <a:r>
              <a:rPr sz="1800" spc="-50" dirty="0">
                <a:latin typeface="Trebuchet MS"/>
                <a:cs typeface="Trebuchet MS"/>
              </a:rPr>
              <a:t>banho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ácido</a:t>
            </a:r>
            <a:endParaRPr sz="1800" dirty="0">
              <a:latin typeface="Trebuchet MS"/>
              <a:cs typeface="Trebuchet MS"/>
            </a:endParaRPr>
          </a:p>
          <a:p>
            <a:pPr marL="2377440" marR="5080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Ácido </a:t>
            </a:r>
            <a:r>
              <a:rPr sz="1800" spc="-100" dirty="0">
                <a:latin typeface="Trebuchet MS"/>
                <a:cs typeface="Trebuchet MS"/>
              </a:rPr>
              <a:t>acético </a:t>
            </a:r>
            <a:r>
              <a:rPr sz="1800" spc="85" dirty="0">
                <a:latin typeface="Trebuchet MS"/>
                <a:cs typeface="Trebuchet MS"/>
              </a:rPr>
              <a:t>2%</a:t>
            </a:r>
            <a:r>
              <a:rPr sz="1800" spc="-39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(forte </a:t>
            </a:r>
            <a:r>
              <a:rPr sz="1800" spc="-80" dirty="0">
                <a:latin typeface="Trebuchet MS"/>
                <a:cs typeface="Trebuchet MS"/>
              </a:rPr>
              <a:t>cheiro </a:t>
            </a:r>
            <a:r>
              <a:rPr sz="1800" spc="-85" dirty="0">
                <a:latin typeface="Trebuchet MS"/>
                <a:cs typeface="Trebuchet MS"/>
              </a:rPr>
              <a:t>a vinagre)  </a:t>
            </a:r>
            <a:r>
              <a:rPr sz="1800" spc="-35" dirty="0">
                <a:latin typeface="Trebuchet MS"/>
                <a:cs typeface="Trebuchet MS"/>
              </a:rPr>
              <a:t>ou</a:t>
            </a:r>
            <a:endParaRPr sz="1800" dirty="0">
              <a:latin typeface="Trebuchet MS"/>
              <a:cs typeface="Trebuchet MS"/>
            </a:endParaRPr>
          </a:p>
          <a:p>
            <a:pPr marL="2377440">
              <a:lnSpc>
                <a:spcPct val="100000"/>
              </a:lnSpc>
            </a:pPr>
            <a:r>
              <a:rPr sz="1800" spc="-65" dirty="0">
                <a:latin typeface="Trebuchet MS"/>
                <a:cs typeface="Trebuchet MS"/>
              </a:rPr>
              <a:t>Ácido </a:t>
            </a:r>
            <a:r>
              <a:rPr sz="1800" spc="-100" dirty="0">
                <a:latin typeface="Trebuchet MS"/>
                <a:cs typeface="Trebuchet MS"/>
              </a:rPr>
              <a:t>cítrico </a:t>
            </a:r>
            <a:r>
              <a:rPr sz="1800" spc="-20" dirty="0">
                <a:latin typeface="Trebuchet MS"/>
                <a:cs typeface="Trebuchet MS"/>
              </a:rPr>
              <a:t>1,5%</a:t>
            </a:r>
            <a:r>
              <a:rPr sz="1800" spc="-25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(inodoro)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sz="1400" spc="-65" dirty="0">
                <a:latin typeface="Trebuchet MS"/>
                <a:cs typeface="Trebuchet MS"/>
              </a:rPr>
              <a:t>Atenção: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77251" y="3874255"/>
            <a:ext cx="45135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25" dirty="0">
                <a:latin typeface="Trebuchet MS"/>
                <a:cs typeface="Trebuchet MS"/>
              </a:rPr>
              <a:t>Agente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alcalino</a:t>
            </a:r>
            <a:r>
              <a:rPr sz="1400" spc="-135" dirty="0">
                <a:latin typeface="Trebuchet MS"/>
                <a:cs typeface="Trebuchet MS"/>
              </a:rPr>
              <a:t> </a:t>
            </a:r>
            <a:r>
              <a:rPr sz="1400" spc="180" dirty="0">
                <a:latin typeface="Trebuchet MS"/>
                <a:cs typeface="Trebuchet MS"/>
              </a:rPr>
              <a:t>–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carbonato</a:t>
            </a:r>
            <a:r>
              <a:rPr sz="1400" b="1" spc="-105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de</a:t>
            </a:r>
            <a:r>
              <a:rPr sz="1400" b="1" spc="-13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sódio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spc="-20" dirty="0">
                <a:latin typeface="Trebuchet MS"/>
                <a:cs typeface="Trebuchet MS"/>
              </a:rPr>
              <a:t>Banho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de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paragem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180" dirty="0">
                <a:latin typeface="Trebuchet MS"/>
                <a:cs typeface="Trebuchet MS"/>
              </a:rPr>
              <a:t>–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ácido</a:t>
            </a:r>
            <a:r>
              <a:rPr sz="1400" b="1" spc="-120" dirty="0">
                <a:latin typeface="Trebuchet MS"/>
                <a:cs typeface="Trebuchet MS"/>
              </a:rPr>
              <a:t> </a:t>
            </a:r>
            <a:r>
              <a:rPr sz="1400" b="1" spc="-55" dirty="0">
                <a:latin typeface="Trebuchet MS"/>
                <a:cs typeface="Trebuchet MS"/>
              </a:rPr>
              <a:t>acético</a:t>
            </a:r>
            <a:r>
              <a:rPr sz="1400" b="1" spc="-10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de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concentração</a:t>
            </a:r>
            <a:r>
              <a:rPr sz="1400" spc="-12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elevada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30547" y="3946641"/>
            <a:ext cx="157162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0" dirty="0">
                <a:latin typeface="Trebuchet MS"/>
                <a:cs typeface="Trebuchet MS"/>
              </a:rPr>
              <a:t>Libertação </a:t>
            </a:r>
            <a:r>
              <a:rPr sz="1400" spc="-30" dirty="0">
                <a:latin typeface="Trebuchet MS"/>
                <a:cs typeface="Trebuchet MS"/>
              </a:rPr>
              <a:t>de</a:t>
            </a:r>
            <a:r>
              <a:rPr sz="1400" spc="-26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bolhas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02169" y="5099554"/>
            <a:ext cx="18656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0" dirty="0">
                <a:latin typeface="Trebuchet MS"/>
                <a:cs typeface="Trebuchet MS"/>
              </a:rPr>
              <a:t>Danificação </a:t>
            </a:r>
            <a:r>
              <a:rPr sz="1400" spc="-30" dirty="0">
                <a:latin typeface="Trebuchet MS"/>
                <a:cs typeface="Trebuchet MS"/>
              </a:rPr>
              <a:t>da</a:t>
            </a:r>
            <a:r>
              <a:rPr sz="1400" spc="-24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dispersão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58547" y="3922014"/>
            <a:ext cx="721360" cy="360680"/>
          </a:xfrm>
          <a:custGeom>
            <a:avLst/>
            <a:gdLst/>
            <a:ahLst/>
            <a:cxnLst/>
            <a:rect l="l" t="t" r="r" b="b"/>
            <a:pathLst>
              <a:path w="721359" h="360679">
                <a:moveTo>
                  <a:pt x="540258" y="270509"/>
                </a:moveTo>
                <a:lnTo>
                  <a:pt x="540258" y="90677"/>
                </a:lnTo>
                <a:lnTo>
                  <a:pt x="0" y="90677"/>
                </a:lnTo>
                <a:lnTo>
                  <a:pt x="0" y="270509"/>
                </a:lnTo>
                <a:lnTo>
                  <a:pt x="540258" y="270509"/>
                </a:lnTo>
                <a:close/>
              </a:path>
              <a:path w="721359" h="360679">
                <a:moveTo>
                  <a:pt x="720852" y="180593"/>
                </a:moveTo>
                <a:lnTo>
                  <a:pt x="540258" y="0"/>
                </a:lnTo>
                <a:lnTo>
                  <a:pt x="540258" y="360425"/>
                </a:lnTo>
                <a:lnTo>
                  <a:pt x="720852" y="180593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53213" y="3910584"/>
            <a:ext cx="732790" cy="383540"/>
          </a:xfrm>
          <a:custGeom>
            <a:avLst/>
            <a:gdLst/>
            <a:ahLst/>
            <a:cxnLst/>
            <a:rect l="l" t="t" r="r" b="b"/>
            <a:pathLst>
              <a:path w="732790" h="383539">
                <a:moveTo>
                  <a:pt x="545592" y="96774"/>
                </a:moveTo>
                <a:lnTo>
                  <a:pt x="0" y="96774"/>
                </a:lnTo>
                <a:lnTo>
                  <a:pt x="0" y="286512"/>
                </a:lnTo>
                <a:lnTo>
                  <a:pt x="5334" y="286512"/>
                </a:lnTo>
                <a:lnTo>
                  <a:pt x="5334" y="106680"/>
                </a:lnTo>
                <a:lnTo>
                  <a:pt x="9906" y="102108"/>
                </a:lnTo>
                <a:lnTo>
                  <a:pt x="9906" y="106680"/>
                </a:lnTo>
                <a:lnTo>
                  <a:pt x="541020" y="106680"/>
                </a:lnTo>
                <a:lnTo>
                  <a:pt x="541020" y="102108"/>
                </a:lnTo>
                <a:lnTo>
                  <a:pt x="545592" y="96774"/>
                </a:lnTo>
                <a:close/>
              </a:path>
              <a:path w="732790" h="383539">
                <a:moveTo>
                  <a:pt x="9906" y="106680"/>
                </a:moveTo>
                <a:lnTo>
                  <a:pt x="9906" y="102108"/>
                </a:lnTo>
                <a:lnTo>
                  <a:pt x="5334" y="106680"/>
                </a:lnTo>
                <a:lnTo>
                  <a:pt x="9906" y="106680"/>
                </a:lnTo>
                <a:close/>
              </a:path>
              <a:path w="732790" h="383539">
                <a:moveTo>
                  <a:pt x="9906" y="277368"/>
                </a:moveTo>
                <a:lnTo>
                  <a:pt x="9906" y="106680"/>
                </a:lnTo>
                <a:lnTo>
                  <a:pt x="5334" y="106680"/>
                </a:lnTo>
                <a:lnTo>
                  <a:pt x="5334" y="277368"/>
                </a:lnTo>
                <a:lnTo>
                  <a:pt x="9906" y="277368"/>
                </a:lnTo>
                <a:close/>
              </a:path>
              <a:path w="732790" h="383539">
                <a:moveTo>
                  <a:pt x="550164" y="361188"/>
                </a:moveTo>
                <a:lnTo>
                  <a:pt x="550164" y="277368"/>
                </a:lnTo>
                <a:lnTo>
                  <a:pt x="5334" y="277368"/>
                </a:lnTo>
                <a:lnTo>
                  <a:pt x="9906" y="281940"/>
                </a:lnTo>
                <a:lnTo>
                  <a:pt x="9906" y="286512"/>
                </a:lnTo>
                <a:lnTo>
                  <a:pt x="541020" y="286512"/>
                </a:lnTo>
                <a:lnTo>
                  <a:pt x="541020" y="281940"/>
                </a:lnTo>
                <a:lnTo>
                  <a:pt x="545592" y="286512"/>
                </a:lnTo>
                <a:lnTo>
                  <a:pt x="545592" y="365760"/>
                </a:lnTo>
                <a:lnTo>
                  <a:pt x="550164" y="361188"/>
                </a:lnTo>
                <a:close/>
              </a:path>
              <a:path w="732790" h="383539">
                <a:moveTo>
                  <a:pt x="9906" y="286512"/>
                </a:moveTo>
                <a:lnTo>
                  <a:pt x="9906" y="281940"/>
                </a:lnTo>
                <a:lnTo>
                  <a:pt x="5334" y="277368"/>
                </a:lnTo>
                <a:lnTo>
                  <a:pt x="5334" y="286512"/>
                </a:lnTo>
                <a:lnTo>
                  <a:pt x="9906" y="286512"/>
                </a:lnTo>
                <a:close/>
              </a:path>
              <a:path w="732790" h="383539">
                <a:moveTo>
                  <a:pt x="732282" y="192024"/>
                </a:moveTo>
                <a:lnTo>
                  <a:pt x="541020" y="0"/>
                </a:lnTo>
                <a:lnTo>
                  <a:pt x="541020" y="96774"/>
                </a:lnTo>
                <a:lnTo>
                  <a:pt x="542544" y="96774"/>
                </a:lnTo>
                <a:lnTo>
                  <a:pt x="542544" y="15240"/>
                </a:lnTo>
                <a:lnTo>
                  <a:pt x="550164" y="11430"/>
                </a:lnTo>
                <a:lnTo>
                  <a:pt x="550164" y="22860"/>
                </a:lnTo>
                <a:lnTo>
                  <a:pt x="719328" y="192024"/>
                </a:lnTo>
                <a:lnTo>
                  <a:pt x="722376" y="188976"/>
                </a:lnTo>
                <a:lnTo>
                  <a:pt x="722376" y="201929"/>
                </a:lnTo>
                <a:lnTo>
                  <a:pt x="732282" y="192024"/>
                </a:lnTo>
                <a:close/>
              </a:path>
              <a:path w="732790" h="383539">
                <a:moveTo>
                  <a:pt x="545592" y="106680"/>
                </a:moveTo>
                <a:lnTo>
                  <a:pt x="545592" y="96774"/>
                </a:lnTo>
                <a:lnTo>
                  <a:pt x="541020" y="102108"/>
                </a:lnTo>
                <a:lnTo>
                  <a:pt x="541020" y="106680"/>
                </a:lnTo>
                <a:lnTo>
                  <a:pt x="545592" y="106680"/>
                </a:lnTo>
                <a:close/>
              </a:path>
              <a:path w="732790" h="383539">
                <a:moveTo>
                  <a:pt x="545592" y="286512"/>
                </a:moveTo>
                <a:lnTo>
                  <a:pt x="541020" y="281940"/>
                </a:lnTo>
                <a:lnTo>
                  <a:pt x="541020" y="286512"/>
                </a:lnTo>
                <a:lnTo>
                  <a:pt x="545592" y="286512"/>
                </a:lnTo>
                <a:close/>
              </a:path>
              <a:path w="732790" h="383539">
                <a:moveTo>
                  <a:pt x="545592" y="365760"/>
                </a:moveTo>
                <a:lnTo>
                  <a:pt x="545592" y="286512"/>
                </a:lnTo>
                <a:lnTo>
                  <a:pt x="541020" y="286512"/>
                </a:lnTo>
                <a:lnTo>
                  <a:pt x="541020" y="383286"/>
                </a:lnTo>
                <a:lnTo>
                  <a:pt x="542544" y="381762"/>
                </a:lnTo>
                <a:lnTo>
                  <a:pt x="542544" y="368808"/>
                </a:lnTo>
                <a:lnTo>
                  <a:pt x="545592" y="365760"/>
                </a:lnTo>
                <a:close/>
              </a:path>
              <a:path w="732790" h="383539">
                <a:moveTo>
                  <a:pt x="550164" y="22860"/>
                </a:moveTo>
                <a:lnTo>
                  <a:pt x="550164" y="11430"/>
                </a:lnTo>
                <a:lnTo>
                  <a:pt x="542544" y="15240"/>
                </a:lnTo>
                <a:lnTo>
                  <a:pt x="550164" y="22860"/>
                </a:lnTo>
                <a:close/>
              </a:path>
              <a:path w="732790" h="383539">
                <a:moveTo>
                  <a:pt x="550164" y="106680"/>
                </a:moveTo>
                <a:lnTo>
                  <a:pt x="550164" y="22860"/>
                </a:lnTo>
                <a:lnTo>
                  <a:pt x="542544" y="15240"/>
                </a:lnTo>
                <a:lnTo>
                  <a:pt x="542544" y="96774"/>
                </a:lnTo>
                <a:lnTo>
                  <a:pt x="545592" y="96774"/>
                </a:lnTo>
                <a:lnTo>
                  <a:pt x="545592" y="106680"/>
                </a:lnTo>
                <a:lnTo>
                  <a:pt x="550164" y="106680"/>
                </a:lnTo>
                <a:close/>
              </a:path>
              <a:path w="732790" h="383539">
                <a:moveTo>
                  <a:pt x="722376" y="201929"/>
                </a:moveTo>
                <a:lnTo>
                  <a:pt x="722376" y="195072"/>
                </a:lnTo>
                <a:lnTo>
                  <a:pt x="719328" y="192024"/>
                </a:lnTo>
                <a:lnTo>
                  <a:pt x="542544" y="368808"/>
                </a:lnTo>
                <a:lnTo>
                  <a:pt x="550164" y="371856"/>
                </a:lnTo>
                <a:lnTo>
                  <a:pt x="550164" y="374142"/>
                </a:lnTo>
                <a:lnTo>
                  <a:pt x="722376" y="201929"/>
                </a:lnTo>
                <a:close/>
              </a:path>
              <a:path w="732790" h="383539">
                <a:moveTo>
                  <a:pt x="550164" y="374142"/>
                </a:moveTo>
                <a:lnTo>
                  <a:pt x="550164" y="371856"/>
                </a:lnTo>
                <a:lnTo>
                  <a:pt x="542544" y="368808"/>
                </a:lnTo>
                <a:lnTo>
                  <a:pt x="542544" y="381762"/>
                </a:lnTo>
                <a:lnTo>
                  <a:pt x="550164" y="374142"/>
                </a:lnTo>
                <a:close/>
              </a:path>
              <a:path w="732790" h="383539">
                <a:moveTo>
                  <a:pt x="722376" y="195072"/>
                </a:moveTo>
                <a:lnTo>
                  <a:pt x="722376" y="188976"/>
                </a:lnTo>
                <a:lnTo>
                  <a:pt x="719328" y="192024"/>
                </a:lnTo>
                <a:lnTo>
                  <a:pt x="722376" y="1950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99477" y="4282440"/>
            <a:ext cx="432434" cy="719455"/>
          </a:xfrm>
          <a:custGeom>
            <a:avLst/>
            <a:gdLst/>
            <a:ahLst/>
            <a:cxnLst/>
            <a:rect l="l" t="t" r="r" b="b"/>
            <a:pathLst>
              <a:path w="432434" h="719454">
                <a:moveTo>
                  <a:pt x="432054" y="539496"/>
                </a:moveTo>
                <a:lnTo>
                  <a:pt x="323850" y="539496"/>
                </a:lnTo>
                <a:lnTo>
                  <a:pt x="323849" y="0"/>
                </a:lnTo>
                <a:lnTo>
                  <a:pt x="108203" y="0"/>
                </a:lnTo>
                <a:lnTo>
                  <a:pt x="108204" y="539496"/>
                </a:lnTo>
                <a:lnTo>
                  <a:pt x="0" y="539496"/>
                </a:lnTo>
                <a:lnTo>
                  <a:pt x="216408" y="719328"/>
                </a:lnTo>
                <a:lnTo>
                  <a:pt x="432054" y="539496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86522" y="4277867"/>
            <a:ext cx="458470" cy="730250"/>
          </a:xfrm>
          <a:custGeom>
            <a:avLst/>
            <a:gdLst/>
            <a:ahLst/>
            <a:cxnLst/>
            <a:rect l="l" t="t" r="r" b="b"/>
            <a:pathLst>
              <a:path w="458470" h="730250">
                <a:moveTo>
                  <a:pt x="121157" y="539496"/>
                </a:moveTo>
                <a:lnTo>
                  <a:pt x="0" y="539496"/>
                </a:lnTo>
                <a:lnTo>
                  <a:pt x="12953" y="550255"/>
                </a:lnTo>
                <a:lnTo>
                  <a:pt x="12954" y="548640"/>
                </a:lnTo>
                <a:lnTo>
                  <a:pt x="16002" y="540258"/>
                </a:lnTo>
                <a:lnTo>
                  <a:pt x="26088" y="548640"/>
                </a:lnTo>
                <a:lnTo>
                  <a:pt x="116586" y="548640"/>
                </a:lnTo>
                <a:lnTo>
                  <a:pt x="116586" y="544068"/>
                </a:lnTo>
                <a:lnTo>
                  <a:pt x="121157" y="539496"/>
                </a:lnTo>
                <a:close/>
              </a:path>
              <a:path w="458470" h="730250">
                <a:moveTo>
                  <a:pt x="26088" y="548640"/>
                </a:moveTo>
                <a:lnTo>
                  <a:pt x="16002" y="540258"/>
                </a:lnTo>
                <a:lnTo>
                  <a:pt x="12954" y="548640"/>
                </a:lnTo>
                <a:lnTo>
                  <a:pt x="26088" y="548640"/>
                </a:lnTo>
                <a:close/>
              </a:path>
              <a:path w="458470" h="730250">
                <a:moveTo>
                  <a:pt x="229356" y="717552"/>
                </a:moveTo>
                <a:lnTo>
                  <a:pt x="26088" y="548640"/>
                </a:lnTo>
                <a:lnTo>
                  <a:pt x="12954" y="548640"/>
                </a:lnTo>
                <a:lnTo>
                  <a:pt x="12953" y="550255"/>
                </a:lnTo>
                <a:lnTo>
                  <a:pt x="226314" y="727464"/>
                </a:lnTo>
                <a:lnTo>
                  <a:pt x="226314" y="720090"/>
                </a:lnTo>
                <a:lnTo>
                  <a:pt x="229356" y="717552"/>
                </a:lnTo>
                <a:close/>
              </a:path>
              <a:path w="458470" h="730250">
                <a:moveTo>
                  <a:pt x="342138" y="539496"/>
                </a:moveTo>
                <a:lnTo>
                  <a:pt x="342138" y="0"/>
                </a:lnTo>
                <a:lnTo>
                  <a:pt x="116585" y="0"/>
                </a:lnTo>
                <a:lnTo>
                  <a:pt x="116586" y="539496"/>
                </a:lnTo>
                <a:lnTo>
                  <a:pt x="121157" y="539496"/>
                </a:lnTo>
                <a:lnTo>
                  <a:pt x="121157" y="9906"/>
                </a:lnTo>
                <a:lnTo>
                  <a:pt x="125729" y="4572"/>
                </a:lnTo>
                <a:lnTo>
                  <a:pt x="125730" y="9906"/>
                </a:lnTo>
                <a:lnTo>
                  <a:pt x="332231" y="9906"/>
                </a:lnTo>
                <a:lnTo>
                  <a:pt x="332231" y="4572"/>
                </a:lnTo>
                <a:lnTo>
                  <a:pt x="336803" y="9906"/>
                </a:lnTo>
                <a:lnTo>
                  <a:pt x="336804" y="539496"/>
                </a:lnTo>
                <a:lnTo>
                  <a:pt x="342138" y="539496"/>
                </a:lnTo>
                <a:close/>
              </a:path>
              <a:path w="458470" h="730250">
                <a:moveTo>
                  <a:pt x="125730" y="548640"/>
                </a:moveTo>
                <a:lnTo>
                  <a:pt x="125729" y="9906"/>
                </a:lnTo>
                <a:lnTo>
                  <a:pt x="121157" y="9906"/>
                </a:lnTo>
                <a:lnTo>
                  <a:pt x="121157" y="539496"/>
                </a:lnTo>
                <a:lnTo>
                  <a:pt x="116586" y="544068"/>
                </a:lnTo>
                <a:lnTo>
                  <a:pt x="116586" y="548640"/>
                </a:lnTo>
                <a:lnTo>
                  <a:pt x="125730" y="548640"/>
                </a:lnTo>
                <a:close/>
              </a:path>
              <a:path w="458470" h="730250">
                <a:moveTo>
                  <a:pt x="125729" y="9906"/>
                </a:moveTo>
                <a:lnTo>
                  <a:pt x="125729" y="4572"/>
                </a:lnTo>
                <a:lnTo>
                  <a:pt x="121157" y="9906"/>
                </a:lnTo>
                <a:lnTo>
                  <a:pt x="125729" y="9906"/>
                </a:lnTo>
                <a:close/>
              </a:path>
              <a:path w="458470" h="730250">
                <a:moveTo>
                  <a:pt x="232410" y="720090"/>
                </a:moveTo>
                <a:lnTo>
                  <a:pt x="229356" y="717552"/>
                </a:lnTo>
                <a:lnTo>
                  <a:pt x="226314" y="720090"/>
                </a:lnTo>
                <a:lnTo>
                  <a:pt x="232410" y="720090"/>
                </a:lnTo>
                <a:close/>
              </a:path>
              <a:path w="458470" h="730250">
                <a:moveTo>
                  <a:pt x="232410" y="727456"/>
                </a:moveTo>
                <a:lnTo>
                  <a:pt x="232410" y="720090"/>
                </a:lnTo>
                <a:lnTo>
                  <a:pt x="226314" y="720090"/>
                </a:lnTo>
                <a:lnTo>
                  <a:pt x="226314" y="727464"/>
                </a:lnTo>
                <a:lnTo>
                  <a:pt x="229361" y="729996"/>
                </a:lnTo>
                <a:lnTo>
                  <a:pt x="232410" y="727456"/>
                </a:lnTo>
                <a:close/>
              </a:path>
              <a:path w="458470" h="730250">
                <a:moveTo>
                  <a:pt x="445008" y="550291"/>
                </a:moveTo>
                <a:lnTo>
                  <a:pt x="445008" y="548640"/>
                </a:lnTo>
                <a:lnTo>
                  <a:pt x="431908" y="548640"/>
                </a:lnTo>
                <a:lnTo>
                  <a:pt x="229356" y="717552"/>
                </a:lnTo>
                <a:lnTo>
                  <a:pt x="232410" y="720090"/>
                </a:lnTo>
                <a:lnTo>
                  <a:pt x="232410" y="727456"/>
                </a:lnTo>
                <a:lnTo>
                  <a:pt x="445008" y="550291"/>
                </a:lnTo>
                <a:close/>
              </a:path>
              <a:path w="458470" h="730250">
                <a:moveTo>
                  <a:pt x="336803" y="9906"/>
                </a:moveTo>
                <a:lnTo>
                  <a:pt x="332231" y="4572"/>
                </a:lnTo>
                <a:lnTo>
                  <a:pt x="332231" y="9906"/>
                </a:lnTo>
                <a:lnTo>
                  <a:pt x="336803" y="9906"/>
                </a:lnTo>
                <a:close/>
              </a:path>
              <a:path w="458470" h="730250">
                <a:moveTo>
                  <a:pt x="342138" y="548640"/>
                </a:moveTo>
                <a:lnTo>
                  <a:pt x="342138" y="544068"/>
                </a:lnTo>
                <a:lnTo>
                  <a:pt x="336804" y="539496"/>
                </a:lnTo>
                <a:lnTo>
                  <a:pt x="336803" y="9906"/>
                </a:lnTo>
                <a:lnTo>
                  <a:pt x="332231" y="9906"/>
                </a:lnTo>
                <a:lnTo>
                  <a:pt x="332232" y="548640"/>
                </a:lnTo>
                <a:lnTo>
                  <a:pt x="342138" y="548640"/>
                </a:lnTo>
                <a:close/>
              </a:path>
              <a:path w="458470" h="730250">
                <a:moveTo>
                  <a:pt x="457962" y="539496"/>
                </a:moveTo>
                <a:lnTo>
                  <a:pt x="336804" y="539496"/>
                </a:lnTo>
                <a:lnTo>
                  <a:pt x="342138" y="544068"/>
                </a:lnTo>
                <a:lnTo>
                  <a:pt x="342138" y="548640"/>
                </a:lnTo>
                <a:lnTo>
                  <a:pt x="431908" y="548640"/>
                </a:lnTo>
                <a:lnTo>
                  <a:pt x="441959" y="540258"/>
                </a:lnTo>
                <a:lnTo>
                  <a:pt x="445008" y="548640"/>
                </a:lnTo>
                <a:lnTo>
                  <a:pt x="445008" y="550291"/>
                </a:lnTo>
                <a:lnTo>
                  <a:pt x="457962" y="539496"/>
                </a:lnTo>
                <a:close/>
              </a:path>
              <a:path w="458470" h="730250">
                <a:moveTo>
                  <a:pt x="445008" y="548640"/>
                </a:moveTo>
                <a:lnTo>
                  <a:pt x="441959" y="540258"/>
                </a:lnTo>
                <a:lnTo>
                  <a:pt x="431908" y="548640"/>
                </a:lnTo>
                <a:lnTo>
                  <a:pt x="445008" y="548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49893" y="5725642"/>
            <a:ext cx="7035800" cy="408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00" i="1" spc="-10" dirty="0">
                <a:latin typeface="Trebuchet MS"/>
                <a:cs typeface="Trebuchet MS"/>
              </a:rPr>
              <a:t>Na</a:t>
            </a:r>
            <a:r>
              <a:rPr sz="2175" i="1" spc="-15" baseline="-24904" dirty="0">
                <a:latin typeface="Trebuchet MS"/>
                <a:cs typeface="Trebuchet MS"/>
              </a:rPr>
              <a:t>2</a:t>
            </a:r>
            <a:r>
              <a:rPr sz="2500" i="1" spc="-10" dirty="0">
                <a:latin typeface="Trebuchet MS"/>
                <a:cs typeface="Trebuchet MS"/>
              </a:rPr>
              <a:t>CO</a:t>
            </a:r>
            <a:r>
              <a:rPr sz="2500" i="1" spc="-525" dirty="0">
                <a:latin typeface="Trebuchet MS"/>
                <a:cs typeface="Trebuchet MS"/>
              </a:rPr>
              <a:t> </a:t>
            </a:r>
            <a:r>
              <a:rPr sz="2175" i="1" spc="-60" baseline="-24904" dirty="0">
                <a:latin typeface="Trebuchet MS"/>
                <a:cs typeface="Trebuchet MS"/>
              </a:rPr>
              <a:t>3</a:t>
            </a:r>
            <a:r>
              <a:rPr sz="2175" i="1" spc="82" baseline="-24904" dirty="0">
                <a:latin typeface="Trebuchet MS"/>
                <a:cs typeface="Trebuchet MS"/>
              </a:rPr>
              <a:t> </a:t>
            </a:r>
            <a:r>
              <a:rPr sz="2500" spc="5" dirty="0">
                <a:latin typeface="Symbol"/>
                <a:cs typeface="Symbol"/>
              </a:rPr>
              <a:t></a:t>
            </a:r>
            <a:r>
              <a:rPr sz="2500" spc="-135" dirty="0">
                <a:latin typeface="Times New Roman"/>
                <a:cs typeface="Times New Roman"/>
              </a:rPr>
              <a:t> </a:t>
            </a:r>
            <a:r>
              <a:rPr sz="2500" i="1" spc="-25" dirty="0">
                <a:latin typeface="Trebuchet MS"/>
                <a:cs typeface="Trebuchet MS"/>
              </a:rPr>
              <a:t>2CH</a:t>
            </a:r>
            <a:r>
              <a:rPr sz="2500" i="1" spc="-500" dirty="0">
                <a:latin typeface="Trebuchet MS"/>
                <a:cs typeface="Trebuchet MS"/>
              </a:rPr>
              <a:t> </a:t>
            </a:r>
            <a:r>
              <a:rPr sz="2175" i="1" spc="-52" baseline="-24904" dirty="0">
                <a:latin typeface="Trebuchet MS"/>
                <a:cs typeface="Trebuchet MS"/>
              </a:rPr>
              <a:t>3</a:t>
            </a:r>
            <a:r>
              <a:rPr sz="2500" i="1" spc="-35" dirty="0">
                <a:latin typeface="Trebuchet MS"/>
                <a:cs typeface="Trebuchet MS"/>
              </a:rPr>
              <a:t>COOH</a:t>
            </a:r>
            <a:r>
              <a:rPr sz="2500" i="1" spc="185" dirty="0">
                <a:latin typeface="Trebuchet MS"/>
                <a:cs typeface="Trebuchet MS"/>
              </a:rPr>
              <a:t> </a:t>
            </a:r>
            <a:r>
              <a:rPr sz="2500" spc="100" dirty="0">
                <a:latin typeface="Symbol"/>
                <a:cs typeface="Symbol"/>
              </a:rPr>
              <a:t></a:t>
            </a:r>
            <a:r>
              <a:rPr sz="2500" i="1" spc="100" dirty="0">
                <a:latin typeface="Trebuchet MS"/>
                <a:cs typeface="Trebuchet MS"/>
              </a:rPr>
              <a:t>H</a:t>
            </a:r>
            <a:r>
              <a:rPr sz="2175" i="1" spc="150" baseline="-24904" dirty="0">
                <a:latin typeface="Trebuchet MS"/>
                <a:cs typeface="Trebuchet MS"/>
              </a:rPr>
              <a:t>2</a:t>
            </a:r>
            <a:r>
              <a:rPr sz="2500" i="1" spc="100" dirty="0">
                <a:latin typeface="Trebuchet MS"/>
                <a:cs typeface="Trebuchet MS"/>
              </a:rPr>
              <a:t>O</a:t>
            </a:r>
            <a:r>
              <a:rPr sz="2500" i="1" spc="-5" dirty="0">
                <a:latin typeface="Trebuchet MS"/>
                <a:cs typeface="Trebuchet MS"/>
              </a:rPr>
              <a:t> </a:t>
            </a:r>
            <a:r>
              <a:rPr sz="2500" spc="5" dirty="0">
                <a:latin typeface="Symbol"/>
                <a:cs typeface="Symbol"/>
              </a:rPr>
              <a:t></a:t>
            </a:r>
            <a:r>
              <a:rPr sz="2500" spc="-140" dirty="0">
                <a:latin typeface="Times New Roman"/>
                <a:cs typeface="Times New Roman"/>
              </a:rPr>
              <a:t> </a:t>
            </a:r>
            <a:r>
              <a:rPr sz="2500" i="1" spc="-30" dirty="0">
                <a:latin typeface="Trebuchet MS"/>
                <a:cs typeface="Trebuchet MS"/>
              </a:rPr>
              <a:t>2CH</a:t>
            </a:r>
            <a:r>
              <a:rPr sz="2500" i="1" spc="-490" dirty="0">
                <a:latin typeface="Trebuchet MS"/>
                <a:cs typeface="Trebuchet MS"/>
              </a:rPr>
              <a:t> </a:t>
            </a:r>
            <a:r>
              <a:rPr sz="2175" i="1" spc="-30" baseline="-24904" dirty="0">
                <a:latin typeface="Trebuchet MS"/>
                <a:cs typeface="Trebuchet MS"/>
              </a:rPr>
              <a:t>3</a:t>
            </a:r>
            <a:r>
              <a:rPr sz="2500" i="1" spc="-20" dirty="0">
                <a:latin typeface="Trebuchet MS"/>
                <a:cs typeface="Trebuchet MS"/>
              </a:rPr>
              <a:t>COONa</a:t>
            </a:r>
            <a:r>
              <a:rPr sz="2500" i="1" spc="65" dirty="0">
                <a:latin typeface="Trebuchet MS"/>
                <a:cs typeface="Trebuchet MS"/>
              </a:rPr>
              <a:t> </a:t>
            </a:r>
            <a:r>
              <a:rPr sz="2500" spc="5" dirty="0">
                <a:latin typeface="Symbol"/>
                <a:cs typeface="Symbol"/>
              </a:rPr>
              <a:t></a:t>
            </a:r>
            <a:r>
              <a:rPr sz="2500" spc="-220" dirty="0">
                <a:latin typeface="Times New Roman"/>
                <a:cs typeface="Times New Roman"/>
              </a:rPr>
              <a:t> </a:t>
            </a:r>
            <a:r>
              <a:rPr sz="2500" i="1" spc="-55" dirty="0">
                <a:latin typeface="Trebuchet MS"/>
                <a:cs typeface="Trebuchet MS"/>
              </a:rPr>
              <a:t>CO</a:t>
            </a:r>
            <a:r>
              <a:rPr sz="2500" i="1" spc="-515" dirty="0">
                <a:latin typeface="Trebuchet MS"/>
                <a:cs typeface="Trebuchet MS"/>
              </a:rPr>
              <a:t> </a:t>
            </a:r>
            <a:r>
              <a:rPr sz="2175" i="1" spc="-60" baseline="-24904" dirty="0">
                <a:latin typeface="Trebuchet MS"/>
                <a:cs typeface="Trebuchet MS"/>
              </a:rPr>
              <a:t>2</a:t>
            </a:r>
            <a:endParaRPr sz="2175" baseline="-24904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6700" y="964183"/>
            <a:ext cx="1176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5" dirty="0" err="1">
                <a:latin typeface="Trebuchet MS"/>
                <a:cs typeface="Trebuchet MS"/>
              </a:rPr>
              <a:t>Fixação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34429" y="2786633"/>
            <a:ext cx="1089025" cy="212090"/>
          </a:xfrm>
          <a:custGeom>
            <a:avLst/>
            <a:gdLst/>
            <a:ahLst/>
            <a:cxnLst/>
            <a:rect l="l" t="t" r="r" b="b"/>
            <a:pathLst>
              <a:path w="1089025" h="212089">
                <a:moveTo>
                  <a:pt x="1088898" y="105918"/>
                </a:moveTo>
                <a:lnTo>
                  <a:pt x="1079253" y="51696"/>
                </a:lnTo>
                <a:lnTo>
                  <a:pt x="1050321" y="13430"/>
                </a:lnTo>
                <a:lnTo>
                  <a:pt x="1021842" y="0"/>
                </a:lnTo>
                <a:lnTo>
                  <a:pt x="1018794" y="8382"/>
                </a:lnTo>
                <a:lnTo>
                  <a:pt x="1031081" y="13835"/>
                </a:lnTo>
                <a:lnTo>
                  <a:pt x="1041654" y="21145"/>
                </a:lnTo>
                <a:lnTo>
                  <a:pt x="1063097" y="55209"/>
                </a:lnTo>
                <a:lnTo>
                  <a:pt x="1069848" y="104394"/>
                </a:lnTo>
                <a:lnTo>
                  <a:pt x="1069848" y="177472"/>
                </a:lnTo>
                <a:lnTo>
                  <a:pt x="1072134" y="174498"/>
                </a:lnTo>
                <a:lnTo>
                  <a:pt x="1079575" y="159496"/>
                </a:lnTo>
                <a:lnTo>
                  <a:pt x="1084802" y="143065"/>
                </a:lnTo>
                <a:lnTo>
                  <a:pt x="1087885" y="125206"/>
                </a:lnTo>
                <a:lnTo>
                  <a:pt x="1088898" y="105918"/>
                </a:lnTo>
                <a:close/>
              </a:path>
              <a:path w="1089025" h="212089">
                <a:moveTo>
                  <a:pt x="1069848" y="177472"/>
                </a:moveTo>
                <a:lnTo>
                  <a:pt x="1069848" y="104394"/>
                </a:lnTo>
                <a:lnTo>
                  <a:pt x="1069121" y="123086"/>
                </a:lnTo>
                <a:lnTo>
                  <a:pt x="1066895" y="140208"/>
                </a:lnTo>
                <a:lnTo>
                  <a:pt x="1050512" y="180724"/>
                </a:lnTo>
                <a:lnTo>
                  <a:pt x="1018794" y="202692"/>
                </a:lnTo>
                <a:lnTo>
                  <a:pt x="1021842" y="211836"/>
                </a:lnTo>
                <a:lnTo>
                  <a:pt x="1036986" y="206109"/>
                </a:lnTo>
                <a:lnTo>
                  <a:pt x="1050417" y="198024"/>
                </a:lnTo>
                <a:lnTo>
                  <a:pt x="1062132" y="187511"/>
                </a:lnTo>
                <a:lnTo>
                  <a:pt x="1069848" y="177472"/>
                </a:lnTo>
                <a:close/>
              </a:path>
              <a:path w="1089025" h="212089">
                <a:moveTo>
                  <a:pt x="70104" y="8382"/>
                </a:moveTo>
                <a:lnTo>
                  <a:pt x="67056" y="0"/>
                </a:lnTo>
                <a:lnTo>
                  <a:pt x="51911" y="5400"/>
                </a:lnTo>
                <a:lnTo>
                  <a:pt x="38576" y="13430"/>
                </a:lnTo>
                <a:lnTo>
                  <a:pt x="9644" y="51696"/>
                </a:lnTo>
                <a:lnTo>
                  <a:pt x="0" y="105918"/>
                </a:lnTo>
                <a:lnTo>
                  <a:pt x="1023" y="125275"/>
                </a:lnTo>
                <a:lnTo>
                  <a:pt x="4095" y="143065"/>
                </a:lnTo>
                <a:lnTo>
                  <a:pt x="9322" y="159496"/>
                </a:lnTo>
                <a:lnTo>
                  <a:pt x="16764" y="174498"/>
                </a:lnTo>
                <a:lnTo>
                  <a:pt x="19050" y="177472"/>
                </a:lnTo>
                <a:lnTo>
                  <a:pt x="19050" y="104394"/>
                </a:lnTo>
                <a:lnTo>
                  <a:pt x="19776" y="86379"/>
                </a:lnTo>
                <a:lnTo>
                  <a:pt x="31242" y="41910"/>
                </a:lnTo>
                <a:lnTo>
                  <a:pt x="57816" y="13835"/>
                </a:lnTo>
                <a:lnTo>
                  <a:pt x="70104" y="8382"/>
                </a:lnTo>
                <a:close/>
              </a:path>
              <a:path w="1089025" h="212089">
                <a:moveTo>
                  <a:pt x="70104" y="202692"/>
                </a:moveTo>
                <a:lnTo>
                  <a:pt x="38385" y="180724"/>
                </a:lnTo>
                <a:lnTo>
                  <a:pt x="22002" y="140208"/>
                </a:lnTo>
                <a:lnTo>
                  <a:pt x="19050" y="104394"/>
                </a:lnTo>
                <a:lnTo>
                  <a:pt x="19050" y="177472"/>
                </a:lnTo>
                <a:lnTo>
                  <a:pt x="26765" y="187511"/>
                </a:lnTo>
                <a:lnTo>
                  <a:pt x="38481" y="198024"/>
                </a:lnTo>
                <a:lnTo>
                  <a:pt x="51923" y="206113"/>
                </a:lnTo>
                <a:lnTo>
                  <a:pt x="67056" y="211836"/>
                </a:lnTo>
                <a:lnTo>
                  <a:pt x="70104" y="2026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17589" y="1565402"/>
            <a:ext cx="6753225" cy="172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863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75" dirty="0">
                <a:latin typeface="Trebuchet MS"/>
                <a:cs typeface="Trebuchet MS"/>
              </a:rPr>
              <a:t>Remoção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Georgia"/>
                <a:cs typeface="Georgia"/>
              </a:rPr>
              <a:t>Ag</a:t>
            </a:r>
            <a:r>
              <a:rPr sz="1950" spc="37" baseline="27777" dirty="0">
                <a:latin typeface="Georgia"/>
                <a:cs typeface="Georgia"/>
              </a:rPr>
              <a:t>+</a:t>
            </a:r>
            <a:r>
              <a:rPr sz="1800" spc="25" dirty="0">
                <a:latin typeface="Trebuchet MS"/>
                <a:cs typeface="Trebuchet MS"/>
              </a:rPr>
              <a:t>não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fotossensibilizados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que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também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não  </a:t>
            </a:r>
            <a:r>
              <a:rPr sz="1800" spc="-85" dirty="0">
                <a:latin typeface="Trebuchet MS"/>
                <a:cs typeface="Trebuchet MS"/>
              </a:rPr>
              <a:t>reagiram </a:t>
            </a:r>
            <a:r>
              <a:rPr sz="1800" spc="-75" dirty="0">
                <a:latin typeface="Trebuchet MS"/>
                <a:cs typeface="Trebuchet MS"/>
              </a:rPr>
              <a:t>com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25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revelador</a:t>
            </a:r>
            <a:endParaRPr sz="1800">
              <a:latin typeface="Trebuchet MS"/>
              <a:cs typeface="Trebuchet MS"/>
            </a:endParaRPr>
          </a:p>
          <a:p>
            <a:pPr marL="12700" marR="24765">
              <a:lnSpc>
                <a:spcPts val="2170"/>
              </a:lnSpc>
              <a:spcBef>
                <a:spcPts val="55"/>
              </a:spcBef>
              <a:buChar char="•"/>
              <a:tabLst>
                <a:tab pos="179705" algn="l"/>
              </a:tabLst>
            </a:pPr>
            <a:r>
              <a:rPr sz="1800" spc="-80" dirty="0">
                <a:latin typeface="Trebuchet MS"/>
                <a:cs typeface="Trebuchet MS"/>
              </a:rPr>
              <a:t>Estes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iões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são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potencialmente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activos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podendo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portanto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ser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reduzidos 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25" dirty="0">
                <a:latin typeface="Georgia"/>
                <a:cs typeface="Georgia"/>
              </a:rPr>
              <a:t>Ag</a:t>
            </a:r>
            <a:r>
              <a:rPr sz="1950" spc="-37" baseline="27777" dirty="0">
                <a:latin typeface="Georgia"/>
                <a:cs typeface="Georgia"/>
              </a:rPr>
              <a:t>O </a:t>
            </a:r>
            <a:r>
              <a:rPr sz="1800" spc="-50" dirty="0">
                <a:latin typeface="Trebuchet MS"/>
                <a:cs typeface="Trebuchet MS"/>
              </a:rPr>
              <a:t>após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100" dirty="0">
                <a:latin typeface="Trebuchet MS"/>
                <a:cs typeface="Trebuchet MS"/>
              </a:rPr>
              <a:t>final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36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processo</a:t>
            </a:r>
            <a:endParaRPr sz="1800">
              <a:latin typeface="Trebuchet MS"/>
              <a:cs typeface="Trebuchet MS"/>
            </a:endParaRPr>
          </a:p>
          <a:p>
            <a:pPr marL="17145" marR="5080">
              <a:lnSpc>
                <a:spcPct val="100000"/>
              </a:lnSpc>
              <a:spcBef>
                <a:spcPts val="345"/>
              </a:spcBef>
              <a:buChar char="•"/>
              <a:tabLst>
                <a:tab pos="184150" algn="l"/>
                <a:tab pos="4191000" algn="l"/>
              </a:tabLst>
            </a:pPr>
            <a:r>
              <a:rPr sz="1800" spc="-90" dirty="0">
                <a:latin typeface="Trebuchet MS"/>
                <a:cs typeface="Trebuchet MS"/>
              </a:rPr>
              <a:t>Reagente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14" dirty="0">
                <a:latin typeface="Trebuchet MS"/>
                <a:cs typeface="Trebuchet MS"/>
              </a:rPr>
              <a:t>fixação: </a:t>
            </a:r>
            <a:r>
              <a:rPr sz="1800" b="1" spc="-100" dirty="0">
                <a:latin typeface="Trebuchet MS"/>
                <a:cs typeface="Trebuchet MS"/>
              </a:rPr>
              <a:t>Tiossulfato</a:t>
            </a:r>
            <a:r>
              <a:rPr sz="1800" b="1" spc="-190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de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75" dirty="0">
                <a:latin typeface="Trebuchet MS"/>
                <a:cs typeface="Trebuchet MS"/>
              </a:rPr>
              <a:t>sódio	</a:t>
            </a:r>
            <a:r>
              <a:rPr sz="1800" spc="65" dirty="0">
                <a:latin typeface="Georgia"/>
                <a:cs typeface="Georgia"/>
              </a:rPr>
              <a:t>Na</a:t>
            </a:r>
            <a:r>
              <a:rPr sz="1950" spc="97" baseline="-14957" dirty="0">
                <a:latin typeface="Georgia"/>
                <a:cs typeface="Georgia"/>
              </a:rPr>
              <a:t>2</a:t>
            </a:r>
            <a:r>
              <a:rPr sz="1800" spc="65" dirty="0">
                <a:latin typeface="Georgia"/>
                <a:cs typeface="Georgia"/>
              </a:rPr>
              <a:t>S</a:t>
            </a:r>
            <a:r>
              <a:rPr sz="1950" spc="97" baseline="-14957" dirty="0">
                <a:latin typeface="Georgia"/>
                <a:cs typeface="Georgia"/>
              </a:rPr>
              <a:t>2</a:t>
            </a:r>
            <a:r>
              <a:rPr sz="1800" spc="65" dirty="0">
                <a:latin typeface="Georgia"/>
                <a:cs typeface="Georgia"/>
              </a:rPr>
              <a:t>O</a:t>
            </a:r>
            <a:r>
              <a:rPr sz="1950" spc="97" baseline="-14957" dirty="0">
                <a:latin typeface="Georgia"/>
                <a:cs typeface="Georgia"/>
              </a:rPr>
              <a:t>3 </a:t>
            </a:r>
            <a:r>
              <a:rPr sz="1800" spc="-215" dirty="0">
                <a:latin typeface="Trebuchet MS"/>
                <a:cs typeface="Trebuchet MS"/>
              </a:rPr>
              <a:t>, </a:t>
            </a:r>
            <a:r>
              <a:rPr sz="1800" spc="-90" dirty="0">
                <a:latin typeface="Trebuchet MS"/>
                <a:cs typeface="Trebuchet MS"/>
              </a:rPr>
              <a:t>eventualmente  </a:t>
            </a:r>
            <a:r>
              <a:rPr sz="1800" spc="-75" dirty="0">
                <a:latin typeface="Trebuchet MS"/>
                <a:cs typeface="Trebuchet MS"/>
              </a:rPr>
              <a:t>conhecido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como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hipossulfito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soda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simplesmente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hipossulfito.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9421" y="3857244"/>
            <a:ext cx="8951976" cy="1551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51112" y="795274"/>
            <a:ext cx="2728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PT" spc="-105" dirty="0">
                <a:latin typeface="Trebuchet MS"/>
                <a:cs typeface="Trebuchet MS"/>
              </a:rPr>
              <a:t>7</a:t>
            </a:r>
            <a:r>
              <a:rPr sz="1800" spc="-105" dirty="0">
                <a:latin typeface="Trebuchet MS"/>
                <a:cs typeface="Trebuchet MS"/>
              </a:rPr>
              <a:t>.5.1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35" dirty="0">
                <a:latin typeface="Trebuchet MS"/>
                <a:cs typeface="Trebuchet MS"/>
              </a:rPr>
              <a:t>Mecanismo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31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fixação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36199" y="1859279"/>
            <a:ext cx="664845" cy="212090"/>
          </a:xfrm>
          <a:custGeom>
            <a:avLst/>
            <a:gdLst/>
            <a:ahLst/>
            <a:cxnLst/>
            <a:rect l="l" t="t" r="r" b="b"/>
            <a:pathLst>
              <a:path w="664845" h="212089">
                <a:moveTo>
                  <a:pt x="664464" y="105918"/>
                </a:moveTo>
                <a:lnTo>
                  <a:pt x="654819" y="52339"/>
                </a:lnTo>
                <a:lnTo>
                  <a:pt x="625887" y="13525"/>
                </a:lnTo>
                <a:lnTo>
                  <a:pt x="597408" y="0"/>
                </a:lnTo>
                <a:lnTo>
                  <a:pt x="594360" y="8382"/>
                </a:lnTo>
                <a:lnTo>
                  <a:pt x="606647" y="13835"/>
                </a:lnTo>
                <a:lnTo>
                  <a:pt x="617220" y="21145"/>
                </a:lnTo>
                <a:lnTo>
                  <a:pt x="638663" y="55328"/>
                </a:lnTo>
                <a:lnTo>
                  <a:pt x="645414" y="105155"/>
                </a:lnTo>
                <a:lnTo>
                  <a:pt x="645414" y="177472"/>
                </a:lnTo>
                <a:lnTo>
                  <a:pt x="647700" y="174498"/>
                </a:lnTo>
                <a:lnTo>
                  <a:pt x="655141" y="159496"/>
                </a:lnTo>
                <a:lnTo>
                  <a:pt x="660368" y="143065"/>
                </a:lnTo>
                <a:lnTo>
                  <a:pt x="663451" y="125206"/>
                </a:lnTo>
                <a:lnTo>
                  <a:pt x="664464" y="105918"/>
                </a:lnTo>
                <a:close/>
              </a:path>
              <a:path w="664845" h="212089">
                <a:moveTo>
                  <a:pt x="645414" y="177472"/>
                </a:moveTo>
                <a:lnTo>
                  <a:pt x="645414" y="105155"/>
                </a:lnTo>
                <a:lnTo>
                  <a:pt x="644687" y="123729"/>
                </a:lnTo>
                <a:lnTo>
                  <a:pt x="642461" y="140588"/>
                </a:lnTo>
                <a:lnTo>
                  <a:pt x="626078" y="180736"/>
                </a:lnTo>
                <a:lnTo>
                  <a:pt x="594360" y="203454"/>
                </a:lnTo>
                <a:lnTo>
                  <a:pt x="597408" y="211836"/>
                </a:lnTo>
                <a:lnTo>
                  <a:pt x="612552" y="206109"/>
                </a:lnTo>
                <a:lnTo>
                  <a:pt x="625983" y="198024"/>
                </a:lnTo>
                <a:lnTo>
                  <a:pt x="637698" y="187511"/>
                </a:lnTo>
                <a:lnTo>
                  <a:pt x="645414" y="177472"/>
                </a:lnTo>
                <a:close/>
              </a:path>
              <a:path w="664845" h="212089">
                <a:moveTo>
                  <a:pt x="70104" y="8382"/>
                </a:moveTo>
                <a:lnTo>
                  <a:pt x="67056" y="0"/>
                </a:lnTo>
                <a:lnTo>
                  <a:pt x="51911" y="5412"/>
                </a:lnTo>
                <a:lnTo>
                  <a:pt x="38576" y="13525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275"/>
                </a:lnTo>
                <a:lnTo>
                  <a:pt x="4095" y="143065"/>
                </a:lnTo>
                <a:lnTo>
                  <a:pt x="9322" y="159496"/>
                </a:lnTo>
                <a:lnTo>
                  <a:pt x="16764" y="174498"/>
                </a:lnTo>
                <a:lnTo>
                  <a:pt x="19050" y="177472"/>
                </a:lnTo>
                <a:lnTo>
                  <a:pt x="19050" y="105156"/>
                </a:lnTo>
                <a:lnTo>
                  <a:pt x="19776" y="87022"/>
                </a:lnTo>
                <a:lnTo>
                  <a:pt x="31242" y="41910"/>
                </a:lnTo>
                <a:lnTo>
                  <a:pt x="57816" y="13835"/>
                </a:lnTo>
                <a:lnTo>
                  <a:pt x="70104" y="8382"/>
                </a:lnTo>
                <a:close/>
              </a:path>
              <a:path w="664845" h="212089">
                <a:moveTo>
                  <a:pt x="70104" y="203454"/>
                </a:moveTo>
                <a:lnTo>
                  <a:pt x="38385" y="180736"/>
                </a:lnTo>
                <a:lnTo>
                  <a:pt x="22002" y="140589"/>
                </a:lnTo>
                <a:lnTo>
                  <a:pt x="19050" y="105156"/>
                </a:lnTo>
                <a:lnTo>
                  <a:pt x="19050" y="177472"/>
                </a:lnTo>
                <a:lnTo>
                  <a:pt x="26765" y="187511"/>
                </a:lnTo>
                <a:lnTo>
                  <a:pt x="38481" y="198024"/>
                </a:lnTo>
                <a:lnTo>
                  <a:pt x="51923" y="206113"/>
                </a:lnTo>
                <a:lnTo>
                  <a:pt x="67056" y="211836"/>
                </a:lnTo>
                <a:lnTo>
                  <a:pt x="70104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96737" y="1788660"/>
            <a:ext cx="7089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3610" algn="l"/>
              </a:tabLst>
            </a:pPr>
            <a:r>
              <a:rPr sz="1800" spc="-35" dirty="0">
                <a:latin typeface="Trebuchet MS"/>
                <a:cs typeface="Trebuchet MS"/>
              </a:rPr>
              <a:t>1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29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Um </a:t>
            </a:r>
            <a:r>
              <a:rPr sz="1800" spc="-75" dirty="0">
                <a:latin typeface="Trebuchet MS"/>
                <a:cs typeface="Trebuchet MS"/>
              </a:rPr>
              <a:t>ião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Tiossulfato	</a:t>
            </a:r>
            <a:r>
              <a:rPr sz="1800" spc="40" dirty="0">
                <a:latin typeface="Georgia"/>
                <a:cs typeface="Georgia"/>
              </a:rPr>
              <a:t>S</a:t>
            </a:r>
            <a:r>
              <a:rPr sz="1950" spc="60" baseline="-14957" dirty="0">
                <a:latin typeface="Georgia"/>
                <a:cs typeface="Georgia"/>
              </a:rPr>
              <a:t>2</a:t>
            </a:r>
            <a:r>
              <a:rPr sz="1800" spc="40" dirty="0">
                <a:latin typeface="Georgia"/>
                <a:cs typeface="Georgia"/>
              </a:rPr>
              <a:t>O</a:t>
            </a:r>
            <a:r>
              <a:rPr sz="1950" spc="60" baseline="-14957" dirty="0">
                <a:latin typeface="Georgia"/>
                <a:cs typeface="Georgia"/>
              </a:rPr>
              <a:t>3 </a:t>
            </a:r>
            <a:r>
              <a:rPr sz="1950" spc="127" baseline="27777" dirty="0">
                <a:latin typeface="Georgia"/>
                <a:cs typeface="Georgia"/>
              </a:rPr>
              <a:t>2– </a:t>
            </a:r>
            <a:r>
              <a:rPr sz="1800" spc="-75" dirty="0">
                <a:latin typeface="Trebuchet MS"/>
                <a:cs typeface="Trebuchet MS"/>
              </a:rPr>
              <a:t>coordena‐se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75" dirty="0">
                <a:latin typeface="Trebuchet MS"/>
                <a:cs typeface="Trebuchet MS"/>
              </a:rPr>
              <a:t>ião </a:t>
            </a:r>
            <a:r>
              <a:rPr sz="1800" spc="55" dirty="0">
                <a:latin typeface="Georgia"/>
                <a:cs typeface="Georgia"/>
              </a:rPr>
              <a:t>Ag</a:t>
            </a:r>
            <a:r>
              <a:rPr sz="1950" spc="82" baseline="27777" dirty="0">
                <a:latin typeface="Georgia"/>
                <a:cs typeface="Georgia"/>
              </a:rPr>
              <a:t>+</a:t>
            </a:r>
            <a:r>
              <a:rPr sz="1800" spc="55" dirty="0">
                <a:latin typeface="Trebuchet MS"/>
                <a:cs typeface="Trebuchet MS"/>
              </a:rPr>
              <a:t>da</a:t>
            </a:r>
            <a:r>
              <a:rPr sz="1800" spc="-27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superfície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099170" y="2131314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0" y="0"/>
                </a:moveTo>
                <a:lnTo>
                  <a:pt x="0" y="9144"/>
                </a:lnTo>
                <a:lnTo>
                  <a:pt x="31750" y="9143"/>
                </a:lnTo>
                <a:lnTo>
                  <a:pt x="31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39810" y="2131314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60"/>
                </a:lnTo>
              </a:path>
            </a:pathLst>
          </a:custGeom>
          <a:ln w="17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99170" y="2335529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31242" y="9144"/>
                </a:moveTo>
                <a:lnTo>
                  <a:pt x="31242" y="0"/>
                </a:lnTo>
                <a:lnTo>
                  <a:pt x="0" y="0"/>
                </a:lnTo>
                <a:lnTo>
                  <a:pt x="0" y="9144"/>
                </a:lnTo>
                <a:lnTo>
                  <a:pt x="31242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37451" y="2131314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60"/>
                </a:lnTo>
              </a:path>
            </a:pathLst>
          </a:custGeom>
          <a:ln w="17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46341" y="2131314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0" y="0"/>
                </a:moveTo>
                <a:lnTo>
                  <a:pt x="0" y="9144"/>
                </a:lnTo>
                <a:lnTo>
                  <a:pt x="31749" y="9144"/>
                </a:lnTo>
                <a:lnTo>
                  <a:pt x="3174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46848" y="2335529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31242" y="9144"/>
                </a:moveTo>
                <a:lnTo>
                  <a:pt x="31242" y="0"/>
                </a:lnTo>
                <a:lnTo>
                  <a:pt x="0" y="0"/>
                </a:lnTo>
                <a:lnTo>
                  <a:pt x="0" y="9144"/>
                </a:lnTo>
                <a:lnTo>
                  <a:pt x="31242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08811" y="2132076"/>
            <a:ext cx="664845" cy="212090"/>
          </a:xfrm>
          <a:custGeom>
            <a:avLst/>
            <a:gdLst/>
            <a:ahLst/>
            <a:cxnLst/>
            <a:rect l="l" t="t" r="r" b="b"/>
            <a:pathLst>
              <a:path w="664845" h="212089">
                <a:moveTo>
                  <a:pt x="664463" y="105918"/>
                </a:moveTo>
                <a:lnTo>
                  <a:pt x="654819" y="52339"/>
                </a:lnTo>
                <a:lnTo>
                  <a:pt x="625887" y="13525"/>
                </a:lnTo>
                <a:lnTo>
                  <a:pt x="597407" y="0"/>
                </a:lnTo>
                <a:lnTo>
                  <a:pt x="594359" y="8382"/>
                </a:lnTo>
                <a:lnTo>
                  <a:pt x="606647" y="13835"/>
                </a:lnTo>
                <a:lnTo>
                  <a:pt x="617219" y="21145"/>
                </a:lnTo>
                <a:lnTo>
                  <a:pt x="638663" y="55328"/>
                </a:lnTo>
                <a:lnTo>
                  <a:pt x="645413" y="105155"/>
                </a:lnTo>
                <a:lnTo>
                  <a:pt x="645413" y="177472"/>
                </a:lnTo>
                <a:lnTo>
                  <a:pt x="647699" y="174498"/>
                </a:lnTo>
                <a:lnTo>
                  <a:pt x="655141" y="159496"/>
                </a:lnTo>
                <a:lnTo>
                  <a:pt x="660368" y="143065"/>
                </a:lnTo>
                <a:lnTo>
                  <a:pt x="663451" y="125206"/>
                </a:lnTo>
                <a:lnTo>
                  <a:pt x="664463" y="105918"/>
                </a:lnTo>
                <a:close/>
              </a:path>
              <a:path w="664845" h="212089">
                <a:moveTo>
                  <a:pt x="645413" y="177472"/>
                </a:moveTo>
                <a:lnTo>
                  <a:pt x="645413" y="105155"/>
                </a:lnTo>
                <a:lnTo>
                  <a:pt x="644687" y="123729"/>
                </a:lnTo>
                <a:lnTo>
                  <a:pt x="642461" y="140588"/>
                </a:lnTo>
                <a:lnTo>
                  <a:pt x="626078" y="180736"/>
                </a:lnTo>
                <a:lnTo>
                  <a:pt x="594359" y="203454"/>
                </a:lnTo>
                <a:lnTo>
                  <a:pt x="597407" y="211836"/>
                </a:lnTo>
                <a:lnTo>
                  <a:pt x="612552" y="206109"/>
                </a:lnTo>
                <a:lnTo>
                  <a:pt x="625982" y="198024"/>
                </a:lnTo>
                <a:lnTo>
                  <a:pt x="637698" y="187511"/>
                </a:lnTo>
                <a:lnTo>
                  <a:pt x="645413" y="177472"/>
                </a:lnTo>
                <a:close/>
              </a:path>
              <a:path w="664845" h="212089">
                <a:moveTo>
                  <a:pt x="70103" y="8382"/>
                </a:moveTo>
                <a:lnTo>
                  <a:pt x="67055" y="0"/>
                </a:lnTo>
                <a:lnTo>
                  <a:pt x="51911" y="5412"/>
                </a:lnTo>
                <a:lnTo>
                  <a:pt x="38576" y="13525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275"/>
                </a:lnTo>
                <a:lnTo>
                  <a:pt x="4095" y="143065"/>
                </a:lnTo>
                <a:lnTo>
                  <a:pt x="9322" y="159496"/>
                </a:lnTo>
                <a:lnTo>
                  <a:pt x="16763" y="174498"/>
                </a:lnTo>
                <a:lnTo>
                  <a:pt x="19049" y="177472"/>
                </a:lnTo>
                <a:lnTo>
                  <a:pt x="19049" y="105156"/>
                </a:lnTo>
                <a:lnTo>
                  <a:pt x="19776" y="87022"/>
                </a:lnTo>
                <a:lnTo>
                  <a:pt x="31241" y="41910"/>
                </a:lnTo>
                <a:lnTo>
                  <a:pt x="57816" y="13835"/>
                </a:lnTo>
                <a:lnTo>
                  <a:pt x="70103" y="8382"/>
                </a:lnTo>
                <a:close/>
              </a:path>
              <a:path w="664845" h="212089">
                <a:moveTo>
                  <a:pt x="70103" y="203454"/>
                </a:moveTo>
                <a:lnTo>
                  <a:pt x="38385" y="180736"/>
                </a:lnTo>
                <a:lnTo>
                  <a:pt x="22002" y="140589"/>
                </a:lnTo>
                <a:lnTo>
                  <a:pt x="19049" y="105156"/>
                </a:lnTo>
                <a:lnTo>
                  <a:pt x="19049" y="177472"/>
                </a:lnTo>
                <a:lnTo>
                  <a:pt x="26765" y="187511"/>
                </a:lnTo>
                <a:lnTo>
                  <a:pt x="38480" y="198024"/>
                </a:lnTo>
                <a:lnTo>
                  <a:pt x="51923" y="206113"/>
                </a:lnTo>
                <a:lnTo>
                  <a:pt x="67055" y="211836"/>
                </a:lnTo>
                <a:lnTo>
                  <a:pt x="70103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896752" y="2061456"/>
            <a:ext cx="6105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85410" algn="l"/>
              </a:tabLst>
            </a:pPr>
            <a:r>
              <a:rPr sz="1800" spc="-40" dirty="0">
                <a:latin typeface="Trebuchet MS"/>
                <a:cs typeface="Trebuchet MS"/>
              </a:rPr>
              <a:t>dos </a:t>
            </a:r>
            <a:r>
              <a:rPr sz="1800" spc="-90" dirty="0">
                <a:latin typeface="Trebuchet MS"/>
                <a:cs typeface="Trebuchet MS"/>
              </a:rPr>
              <a:t>cristais </a:t>
            </a:r>
            <a:r>
              <a:rPr sz="1800" spc="-50" dirty="0">
                <a:latin typeface="Trebuchet MS"/>
                <a:cs typeface="Trebuchet MS"/>
              </a:rPr>
              <a:t>não </a:t>
            </a:r>
            <a:r>
              <a:rPr sz="1800" spc="-90" dirty="0">
                <a:latin typeface="Trebuchet MS"/>
                <a:cs typeface="Trebuchet MS"/>
              </a:rPr>
              <a:t>revelados, </a:t>
            </a:r>
            <a:r>
              <a:rPr sz="1800" spc="-65" dirty="0">
                <a:latin typeface="Trebuchet MS"/>
                <a:cs typeface="Trebuchet MS"/>
              </a:rPr>
              <a:t>formando </a:t>
            </a:r>
            <a:r>
              <a:rPr sz="1800" spc="-50" dirty="0">
                <a:latin typeface="Trebuchet MS"/>
                <a:cs typeface="Trebuchet MS"/>
              </a:rPr>
              <a:t>um</a:t>
            </a:r>
            <a:r>
              <a:rPr sz="1800" spc="-40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ião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complexo	</a:t>
            </a:r>
            <a:r>
              <a:rPr sz="1800" spc="135" dirty="0">
                <a:latin typeface="Georgia"/>
                <a:cs typeface="Georgia"/>
              </a:rPr>
              <a:t>Ag</a:t>
            </a:r>
            <a:r>
              <a:rPr sz="1800" spc="240" dirty="0">
                <a:latin typeface="Georgia"/>
                <a:cs typeface="Georgia"/>
              </a:rPr>
              <a:t> </a:t>
            </a:r>
            <a:r>
              <a:rPr sz="1800" spc="40" dirty="0">
                <a:latin typeface="Georgia"/>
                <a:cs typeface="Georgia"/>
              </a:rPr>
              <a:t>S</a:t>
            </a:r>
            <a:r>
              <a:rPr sz="1950" spc="60" baseline="-14957" dirty="0">
                <a:latin typeface="Georgia"/>
                <a:cs typeface="Georgia"/>
              </a:rPr>
              <a:t>2</a:t>
            </a:r>
            <a:r>
              <a:rPr sz="1800" spc="40" dirty="0">
                <a:latin typeface="Georgia"/>
                <a:cs typeface="Georgia"/>
              </a:rPr>
              <a:t>O</a:t>
            </a:r>
            <a:r>
              <a:rPr sz="1950" spc="60" baseline="-14957" dirty="0">
                <a:latin typeface="Georgia"/>
                <a:cs typeface="Georgia"/>
              </a:rPr>
              <a:t>3</a:t>
            </a:r>
            <a:endParaRPr sz="1950" baseline="-14957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61147" y="2039369"/>
            <a:ext cx="147320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300" spc="120" dirty="0">
                <a:latin typeface="Georgia"/>
                <a:cs typeface="Georgia"/>
              </a:rPr>
              <a:t>–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46967" y="2414016"/>
            <a:ext cx="665480" cy="212090"/>
          </a:xfrm>
          <a:custGeom>
            <a:avLst/>
            <a:gdLst/>
            <a:ahLst/>
            <a:cxnLst/>
            <a:rect l="l" t="t" r="r" b="b"/>
            <a:pathLst>
              <a:path w="665479" h="212089">
                <a:moveTo>
                  <a:pt x="665226" y="105918"/>
                </a:moveTo>
                <a:lnTo>
                  <a:pt x="655581" y="52339"/>
                </a:lnTo>
                <a:lnTo>
                  <a:pt x="626649" y="13525"/>
                </a:lnTo>
                <a:lnTo>
                  <a:pt x="598170" y="0"/>
                </a:lnTo>
                <a:lnTo>
                  <a:pt x="595122" y="8382"/>
                </a:lnTo>
                <a:lnTo>
                  <a:pt x="607409" y="13835"/>
                </a:lnTo>
                <a:lnTo>
                  <a:pt x="617982" y="21145"/>
                </a:lnTo>
                <a:lnTo>
                  <a:pt x="639425" y="55328"/>
                </a:lnTo>
                <a:lnTo>
                  <a:pt x="646176" y="105155"/>
                </a:lnTo>
                <a:lnTo>
                  <a:pt x="646176" y="177472"/>
                </a:lnTo>
                <a:lnTo>
                  <a:pt x="648462" y="174498"/>
                </a:lnTo>
                <a:lnTo>
                  <a:pt x="655903" y="159496"/>
                </a:lnTo>
                <a:lnTo>
                  <a:pt x="661130" y="143065"/>
                </a:lnTo>
                <a:lnTo>
                  <a:pt x="664213" y="125206"/>
                </a:lnTo>
                <a:lnTo>
                  <a:pt x="665226" y="105918"/>
                </a:lnTo>
                <a:close/>
              </a:path>
              <a:path w="665479" h="212089">
                <a:moveTo>
                  <a:pt x="646176" y="177472"/>
                </a:moveTo>
                <a:lnTo>
                  <a:pt x="646176" y="105155"/>
                </a:lnTo>
                <a:lnTo>
                  <a:pt x="645449" y="123729"/>
                </a:lnTo>
                <a:lnTo>
                  <a:pt x="643223" y="140588"/>
                </a:lnTo>
                <a:lnTo>
                  <a:pt x="626840" y="180736"/>
                </a:lnTo>
                <a:lnTo>
                  <a:pt x="595122" y="203454"/>
                </a:lnTo>
                <a:lnTo>
                  <a:pt x="598170" y="211836"/>
                </a:lnTo>
                <a:lnTo>
                  <a:pt x="613314" y="206109"/>
                </a:lnTo>
                <a:lnTo>
                  <a:pt x="626745" y="198024"/>
                </a:lnTo>
                <a:lnTo>
                  <a:pt x="638460" y="187511"/>
                </a:lnTo>
                <a:lnTo>
                  <a:pt x="646176" y="177472"/>
                </a:lnTo>
                <a:close/>
              </a:path>
              <a:path w="665479" h="212089">
                <a:moveTo>
                  <a:pt x="70104" y="8382"/>
                </a:moveTo>
                <a:lnTo>
                  <a:pt x="67056" y="0"/>
                </a:lnTo>
                <a:lnTo>
                  <a:pt x="51911" y="5412"/>
                </a:lnTo>
                <a:lnTo>
                  <a:pt x="38576" y="13525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275"/>
                </a:lnTo>
                <a:lnTo>
                  <a:pt x="4095" y="143065"/>
                </a:lnTo>
                <a:lnTo>
                  <a:pt x="9322" y="159496"/>
                </a:lnTo>
                <a:lnTo>
                  <a:pt x="16764" y="174498"/>
                </a:lnTo>
                <a:lnTo>
                  <a:pt x="19050" y="177472"/>
                </a:lnTo>
                <a:lnTo>
                  <a:pt x="19050" y="105156"/>
                </a:lnTo>
                <a:lnTo>
                  <a:pt x="19776" y="87022"/>
                </a:lnTo>
                <a:lnTo>
                  <a:pt x="31242" y="41910"/>
                </a:lnTo>
                <a:lnTo>
                  <a:pt x="57816" y="13835"/>
                </a:lnTo>
                <a:lnTo>
                  <a:pt x="70104" y="8382"/>
                </a:lnTo>
                <a:close/>
              </a:path>
              <a:path w="665479" h="212089">
                <a:moveTo>
                  <a:pt x="70104" y="203454"/>
                </a:moveTo>
                <a:lnTo>
                  <a:pt x="38385" y="180736"/>
                </a:lnTo>
                <a:lnTo>
                  <a:pt x="22002" y="140589"/>
                </a:lnTo>
                <a:lnTo>
                  <a:pt x="19050" y="105156"/>
                </a:lnTo>
                <a:lnTo>
                  <a:pt x="19050" y="177472"/>
                </a:lnTo>
                <a:lnTo>
                  <a:pt x="26765" y="187511"/>
                </a:lnTo>
                <a:lnTo>
                  <a:pt x="38481" y="198024"/>
                </a:lnTo>
                <a:lnTo>
                  <a:pt x="51923" y="206113"/>
                </a:lnTo>
                <a:lnTo>
                  <a:pt x="67056" y="211836"/>
                </a:lnTo>
                <a:lnTo>
                  <a:pt x="70104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9171" y="2693670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0" y="0"/>
                </a:moveTo>
                <a:lnTo>
                  <a:pt x="0" y="9144"/>
                </a:lnTo>
                <a:lnTo>
                  <a:pt x="31750" y="9143"/>
                </a:lnTo>
                <a:lnTo>
                  <a:pt x="31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19811" y="2693670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60"/>
                </a:lnTo>
              </a:path>
            </a:pathLst>
          </a:custGeom>
          <a:ln w="17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79171" y="2897885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31242" y="9144"/>
                </a:moveTo>
                <a:lnTo>
                  <a:pt x="31242" y="0"/>
                </a:lnTo>
                <a:lnTo>
                  <a:pt x="0" y="0"/>
                </a:lnTo>
                <a:lnTo>
                  <a:pt x="0" y="9144"/>
                </a:lnTo>
                <a:lnTo>
                  <a:pt x="31242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08866" y="2693670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6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18391" y="2693670"/>
            <a:ext cx="30480" cy="9525"/>
          </a:xfrm>
          <a:custGeom>
            <a:avLst/>
            <a:gdLst/>
            <a:ahLst/>
            <a:cxnLst/>
            <a:rect l="l" t="t" r="r" b="b"/>
            <a:pathLst>
              <a:path w="30479" h="9525">
                <a:moveTo>
                  <a:pt x="0" y="0"/>
                </a:moveTo>
                <a:lnTo>
                  <a:pt x="0" y="9144"/>
                </a:lnTo>
                <a:lnTo>
                  <a:pt x="30480" y="9144"/>
                </a:lnTo>
                <a:lnTo>
                  <a:pt x="3048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17883" y="2897885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31241" y="9144"/>
                </a:moveTo>
                <a:lnTo>
                  <a:pt x="31241" y="0"/>
                </a:lnTo>
                <a:lnTo>
                  <a:pt x="0" y="0"/>
                </a:lnTo>
                <a:lnTo>
                  <a:pt x="0" y="9144"/>
                </a:lnTo>
                <a:lnTo>
                  <a:pt x="31241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79833" y="2694432"/>
            <a:ext cx="664845" cy="212090"/>
          </a:xfrm>
          <a:custGeom>
            <a:avLst/>
            <a:gdLst/>
            <a:ahLst/>
            <a:cxnLst/>
            <a:rect l="l" t="t" r="r" b="b"/>
            <a:pathLst>
              <a:path w="664845" h="212089">
                <a:moveTo>
                  <a:pt x="664464" y="105918"/>
                </a:moveTo>
                <a:lnTo>
                  <a:pt x="654819" y="52339"/>
                </a:lnTo>
                <a:lnTo>
                  <a:pt x="625887" y="13525"/>
                </a:lnTo>
                <a:lnTo>
                  <a:pt x="597408" y="0"/>
                </a:lnTo>
                <a:lnTo>
                  <a:pt x="594360" y="8382"/>
                </a:lnTo>
                <a:lnTo>
                  <a:pt x="606647" y="13835"/>
                </a:lnTo>
                <a:lnTo>
                  <a:pt x="617220" y="21145"/>
                </a:lnTo>
                <a:lnTo>
                  <a:pt x="638663" y="55328"/>
                </a:lnTo>
                <a:lnTo>
                  <a:pt x="645414" y="105155"/>
                </a:lnTo>
                <a:lnTo>
                  <a:pt x="645414" y="177472"/>
                </a:lnTo>
                <a:lnTo>
                  <a:pt x="647700" y="174498"/>
                </a:lnTo>
                <a:lnTo>
                  <a:pt x="655141" y="159496"/>
                </a:lnTo>
                <a:lnTo>
                  <a:pt x="660368" y="143065"/>
                </a:lnTo>
                <a:lnTo>
                  <a:pt x="663451" y="125206"/>
                </a:lnTo>
                <a:lnTo>
                  <a:pt x="664464" y="105918"/>
                </a:lnTo>
                <a:close/>
              </a:path>
              <a:path w="664845" h="212089">
                <a:moveTo>
                  <a:pt x="645414" y="177472"/>
                </a:moveTo>
                <a:lnTo>
                  <a:pt x="645414" y="105155"/>
                </a:lnTo>
                <a:lnTo>
                  <a:pt x="644687" y="123729"/>
                </a:lnTo>
                <a:lnTo>
                  <a:pt x="642461" y="140588"/>
                </a:lnTo>
                <a:lnTo>
                  <a:pt x="626078" y="180736"/>
                </a:lnTo>
                <a:lnTo>
                  <a:pt x="594360" y="203454"/>
                </a:lnTo>
                <a:lnTo>
                  <a:pt x="597408" y="211836"/>
                </a:lnTo>
                <a:lnTo>
                  <a:pt x="612552" y="206109"/>
                </a:lnTo>
                <a:lnTo>
                  <a:pt x="625983" y="198024"/>
                </a:lnTo>
                <a:lnTo>
                  <a:pt x="637698" y="187511"/>
                </a:lnTo>
                <a:lnTo>
                  <a:pt x="645414" y="177472"/>
                </a:lnTo>
                <a:close/>
              </a:path>
              <a:path w="664845" h="212089">
                <a:moveTo>
                  <a:pt x="70104" y="8382"/>
                </a:moveTo>
                <a:lnTo>
                  <a:pt x="67056" y="0"/>
                </a:lnTo>
                <a:lnTo>
                  <a:pt x="51911" y="5412"/>
                </a:lnTo>
                <a:lnTo>
                  <a:pt x="38576" y="13525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275"/>
                </a:lnTo>
                <a:lnTo>
                  <a:pt x="4095" y="143065"/>
                </a:lnTo>
                <a:lnTo>
                  <a:pt x="9322" y="159496"/>
                </a:lnTo>
                <a:lnTo>
                  <a:pt x="16764" y="174498"/>
                </a:lnTo>
                <a:lnTo>
                  <a:pt x="19050" y="177472"/>
                </a:lnTo>
                <a:lnTo>
                  <a:pt x="19050" y="105156"/>
                </a:lnTo>
                <a:lnTo>
                  <a:pt x="19776" y="87022"/>
                </a:lnTo>
                <a:lnTo>
                  <a:pt x="31242" y="41910"/>
                </a:lnTo>
                <a:lnTo>
                  <a:pt x="57816" y="13835"/>
                </a:lnTo>
                <a:lnTo>
                  <a:pt x="70104" y="8382"/>
                </a:lnTo>
                <a:close/>
              </a:path>
              <a:path w="664845" h="212089">
                <a:moveTo>
                  <a:pt x="70104" y="203454"/>
                </a:moveTo>
                <a:lnTo>
                  <a:pt x="38385" y="180736"/>
                </a:lnTo>
                <a:lnTo>
                  <a:pt x="22002" y="140589"/>
                </a:lnTo>
                <a:lnTo>
                  <a:pt x="19050" y="105156"/>
                </a:lnTo>
                <a:lnTo>
                  <a:pt x="19050" y="177472"/>
                </a:lnTo>
                <a:lnTo>
                  <a:pt x="26765" y="187511"/>
                </a:lnTo>
                <a:lnTo>
                  <a:pt x="38481" y="198024"/>
                </a:lnTo>
                <a:lnTo>
                  <a:pt x="51923" y="206113"/>
                </a:lnTo>
                <a:lnTo>
                  <a:pt x="67056" y="211836"/>
                </a:lnTo>
                <a:lnTo>
                  <a:pt x="70104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535048" y="3526535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0" y="0"/>
                </a:moveTo>
                <a:lnTo>
                  <a:pt x="0" y="9144"/>
                </a:lnTo>
                <a:lnTo>
                  <a:pt x="31750" y="9143"/>
                </a:lnTo>
                <a:lnTo>
                  <a:pt x="31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575687" y="3526535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60"/>
                </a:lnTo>
              </a:path>
            </a:pathLst>
          </a:custGeom>
          <a:ln w="17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35048" y="3730752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31242" y="9144"/>
                </a:moveTo>
                <a:lnTo>
                  <a:pt x="31242" y="0"/>
                </a:lnTo>
                <a:lnTo>
                  <a:pt x="0" y="0"/>
                </a:lnTo>
                <a:lnTo>
                  <a:pt x="0" y="9144"/>
                </a:lnTo>
                <a:lnTo>
                  <a:pt x="31242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64742" y="3526535"/>
            <a:ext cx="0" cy="213360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6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374267" y="3526535"/>
            <a:ext cx="30480" cy="9525"/>
          </a:xfrm>
          <a:custGeom>
            <a:avLst/>
            <a:gdLst/>
            <a:ahLst/>
            <a:cxnLst/>
            <a:rect l="l" t="t" r="r" b="b"/>
            <a:pathLst>
              <a:path w="30479" h="9525">
                <a:moveTo>
                  <a:pt x="0" y="0"/>
                </a:moveTo>
                <a:lnTo>
                  <a:pt x="0" y="9144"/>
                </a:lnTo>
                <a:lnTo>
                  <a:pt x="30479" y="9144"/>
                </a:lnTo>
                <a:lnTo>
                  <a:pt x="30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373759" y="3730752"/>
            <a:ext cx="31750" cy="9525"/>
          </a:xfrm>
          <a:custGeom>
            <a:avLst/>
            <a:gdLst/>
            <a:ahLst/>
            <a:cxnLst/>
            <a:rect l="l" t="t" r="r" b="b"/>
            <a:pathLst>
              <a:path w="31750" h="9525">
                <a:moveTo>
                  <a:pt x="31241" y="9144"/>
                </a:moveTo>
                <a:lnTo>
                  <a:pt x="31241" y="0"/>
                </a:lnTo>
                <a:lnTo>
                  <a:pt x="0" y="0"/>
                </a:lnTo>
                <a:lnTo>
                  <a:pt x="0" y="9144"/>
                </a:lnTo>
                <a:lnTo>
                  <a:pt x="31241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735709" y="3527297"/>
            <a:ext cx="664845" cy="212090"/>
          </a:xfrm>
          <a:custGeom>
            <a:avLst/>
            <a:gdLst/>
            <a:ahLst/>
            <a:cxnLst/>
            <a:rect l="l" t="t" r="r" b="b"/>
            <a:pathLst>
              <a:path w="664845" h="212089">
                <a:moveTo>
                  <a:pt x="664463" y="105918"/>
                </a:moveTo>
                <a:lnTo>
                  <a:pt x="654819" y="52339"/>
                </a:lnTo>
                <a:lnTo>
                  <a:pt x="625887" y="13525"/>
                </a:lnTo>
                <a:lnTo>
                  <a:pt x="597407" y="0"/>
                </a:lnTo>
                <a:lnTo>
                  <a:pt x="594359" y="8382"/>
                </a:lnTo>
                <a:lnTo>
                  <a:pt x="606647" y="13835"/>
                </a:lnTo>
                <a:lnTo>
                  <a:pt x="617219" y="21145"/>
                </a:lnTo>
                <a:lnTo>
                  <a:pt x="638663" y="55328"/>
                </a:lnTo>
                <a:lnTo>
                  <a:pt x="645413" y="105155"/>
                </a:lnTo>
                <a:lnTo>
                  <a:pt x="645413" y="177472"/>
                </a:lnTo>
                <a:lnTo>
                  <a:pt x="647699" y="174498"/>
                </a:lnTo>
                <a:lnTo>
                  <a:pt x="655141" y="159496"/>
                </a:lnTo>
                <a:lnTo>
                  <a:pt x="660368" y="143065"/>
                </a:lnTo>
                <a:lnTo>
                  <a:pt x="663451" y="125206"/>
                </a:lnTo>
                <a:lnTo>
                  <a:pt x="664463" y="105918"/>
                </a:lnTo>
                <a:close/>
              </a:path>
              <a:path w="664845" h="212089">
                <a:moveTo>
                  <a:pt x="645413" y="177472"/>
                </a:moveTo>
                <a:lnTo>
                  <a:pt x="645413" y="105155"/>
                </a:lnTo>
                <a:lnTo>
                  <a:pt x="644687" y="123729"/>
                </a:lnTo>
                <a:lnTo>
                  <a:pt x="642461" y="140588"/>
                </a:lnTo>
                <a:lnTo>
                  <a:pt x="626078" y="180736"/>
                </a:lnTo>
                <a:lnTo>
                  <a:pt x="594359" y="203454"/>
                </a:lnTo>
                <a:lnTo>
                  <a:pt x="597407" y="211836"/>
                </a:lnTo>
                <a:lnTo>
                  <a:pt x="612552" y="206109"/>
                </a:lnTo>
                <a:lnTo>
                  <a:pt x="625982" y="198024"/>
                </a:lnTo>
                <a:lnTo>
                  <a:pt x="637698" y="187511"/>
                </a:lnTo>
                <a:lnTo>
                  <a:pt x="645413" y="177472"/>
                </a:lnTo>
                <a:close/>
              </a:path>
              <a:path w="664845" h="212089">
                <a:moveTo>
                  <a:pt x="70103" y="8382"/>
                </a:moveTo>
                <a:lnTo>
                  <a:pt x="67055" y="0"/>
                </a:lnTo>
                <a:lnTo>
                  <a:pt x="51911" y="5412"/>
                </a:lnTo>
                <a:lnTo>
                  <a:pt x="38576" y="13525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275"/>
                </a:lnTo>
                <a:lnTo>
                  <a:pt x="4095" y="143065"/>
                </a:lnTo>
                <a:lnTo>
                  <a:pt x="9322" y="159496"/>
                </a:lnTo>
                <a:lnTo>
                  <a:pt x="16763" y="174498"/>
                </a:lnTo>
                <a:lnTo>
                  <a:pt x="19049" y="177472"/>
                </a:lnTo>
                <a:lnTo>
                  <a:pt x="19049" y="105156"/>
                </a:lnTo>
                <a:lnTo>
                  <a:pt x="19776" y="87022"/>
                </a:lnTo>
                <a:lnTo>
                  <a:pt x="31241" y="41910"/>
                </a:lnTo>
                <a:lnTo>
                  <a:pt x="57816" y="13835"/>
                </a:lnTo>
                <a:lnTo>
                  <a:pt x="70103" y="8382"/>
                </a:lnTo>
                <a:close/>
              </a:path>
              <a:path w="664845" h="212089">
                <a:moveTo>
                  <a:pt x="70103" y="203454"/>
                </a:moveTo>
                <a:lnTo>
                  <a:pt x="38385" y="180736"/>
                </a:lnTo>
                <a:lnTo>
                  <a:pt x="22002" y="140589"/>
                </a:lnTo>
                <a:lnTo>
                  <a:pt x="19049" y="105156"/>
                </a:lnTo>
                <a:lnTo>
                  <a:pt x="19049" y="177472"/>
                </a:lnTo>
                <a:lnTo>
                  <a:pt x="26765" y="187511"/>
                </a:lnTo>
                <a:lnTo>
                  <a:pt x="38480" y="198024"/>
                </a:lnTo>
                <a:lnTo>
                  <a:pt x="51923" y="206113"/>
                </a:lnTo>
                <a:lnTo>
                  <a:pt x="67055" y="211836"/>
                </a:lnTo>
                <a:lnTo>
                  <a:pt x="70103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896737" y="2343396"/>
            <a:ext cx="7310755" cy="168592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4769" marR="49530" indent="-52069">
              <a:lnSpc>
                <a:spcPct val="102200"/>
              </a:lnSpc>
              <a:spcBef>
                <a:spcPts val="50"/>
              </a:spcBef>
              <a:buAutoNum type="arabicPlain" startAt="2"/>
              <a:tabLst>
                <a:tab pos="180975" algn="l"/>
                <a:tab pos="3024505" algn="l"/>
                <a:tab pos="3456304" algn="l"/>
              </a:tabLst>
            </a:pP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25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Um </a:t>
            </a:r>
            <a:r>
              <a:rPr sz="1800" spc="-50" dirty="0">
                <a:latin typeface="Trebuchet MS"/>
                <a:cs typeface="Trebuchet MS"/>
              </a:rPr>
              <a:t>segundo </a:t>
            </a:r>
            <a:r>
              <a:rPr sz="1800" spc="-70" dirty="0">
                <a:latin typeface="Trebuchet MS"/>
                <a:cs typeface="Trebuchet MS"/>
              </a:rPr>
              <a:t>ião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tiossulfato	</a:t>
            </a:r>
            <a:r>
              <a:rPr sz="1800" spc="40" dirty="0">
                <a:latin typeface="Georgia"/>
                <a:cs typeface="Georgia"/>
              </a:rPr>
              <a:t>S</a:t>
            </a:r>
            <a:r>
              <a:rPr sz="1950" spc="60" baseline="-14957" dirty="0">
                <a:latin typeface="Georgia"/>
                <a:cs typeface="Georgia"/>
              </a:rPr>
              <a:t>2</a:t>
            </a:r>
            <a:r>
              <a:rPr sz="1800" spc="40" dirty="0">
                <a:latin typeface="Georgia"/>
                <a:cs typeface="Georgia"/>
              </a:rPr>
              <a:t>O</a:t>
            </a:r>
            <a:r>
              <a:rPr sz="1950" spc="60" baseline="-14957" dirty="0">
                <a:latin typeface="Georgia"/>
                <a:cs typeface="Georgia"/>
              </a:rPr>
              <a:t>3 </a:t>
            </a:r>
            <a:r>
              <a:rPr sz="1950" spc="127" baseline="27777" dirty="0">
                <a:latin typeface="Georgia"/>
                <a:cs typeface="Georgia"/>
              </a:rPr>
              <a:t>2– </a:t>
            </a:r>
            <a:r>
              <a:rPr sz="1800" spc="-90" dirty="0">
                <a:latin typeface="Trebuchet MS"/>
                <a:cs typeface="Trebuchet MS"/>
              </a:rPr>
              <a:t>liga‐se </a:t>
            </a:r>
            <a:r>
              <a:rPr sz="1800" spc="-55" dirty="0">
                <a:latin typeface="Trebuchet MS"/>
                <a:cs typeface="Trebuchet MS"/>
              </a:rPr>
              <a:t>ao </a:t>
            </a:r>
            <a:r>
              <a:rPr sz="1800" spc="-75" dirty="0">
                <a:latin typeface="Trebuchet MS"/>
                <a:cs typeface="Trebuchet MS"/>
              </a:rPr>
              <a:t>ião </a:t>
            </a:r>
            <a:r>
              <a:rPr sz="1800" spc="-90" dirty="0">
                <a:latin typeface="Trebuchet MS"/>
                <a:cs typeface="Trebuchet MS"/>
              </a:rPr>
              <a:t>complexo </a:t>
            </a:r>
            <a:r>
              <a:rPr sz="1800" spc="-160" dirty="0">
                <a:latin typeface="Trebuchet MS"/>
                <a:cs typeface="Trebuchet MS"/>
              </a:rPr>
              <a:t>já </a:t>
            </a:r>
            <a:r>
              <a:rPr sz="1800" spc="-100" dirty="0">
                <a:latin typeface="Trebuchet MS"/>
                <a:cs typeface="Trebuchet MS"/>
              </a:rPr>
              <a:t>existente  </a:t>
            </a:r>
            <a:r>
              <a:rPr sz="1800" spc="-65" dirty="0">
                <a:latin typeface="Trebuchet MS"/>
                <a:cs typeface="Trebuchet MS"/>
              </a:rPr>
              <a:t>formando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75" dirty="0">
                <a:latin typeface="Trebuchet MS"/>
                <a:cs typeface="Trebuchet MS"/>
              </a:rPr>
              <a:t>ião</a:t>
            </a:r>
            <a:r>
              <a:rPr sz="1800" spc="-25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complexo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solúvel	</a:t>
            </a:r>
            <a:r>
              <a:rPr sz="1800" spc="135" dirty="0">
                <a:latin typeface="Georgia"/>
                <a:cs typeface="Georgia"/>
              </a:rPr>
              <a:t>Ag </a:t>
            </a:r>
            <a:r>
              <a:rPr sz="1800" spc="40" dirty="0">
                <a:latin typeface="Georgia"/>
                <a:cs typeface="Georgia"/>
              </a:rPr>
              <a:t>S</a:t>
            </a:r>
            <a:r>
              <a:rPr sz="1950" spc="60" baseline="-14957" dirty="0">
                <a:latin typeface="Georgia"/>
                <a:cs typeface="Georgia"/>
              </a:rPr>
              <a:t>2</a:t>
            </a:r>
            <a:r>
              <a:rPr sz="1800" spc="40" dirty="0">
                <a:latin typeface="Georgia"/>
                <a:cs typeface="Georgia"/>
              </a:rPr>
              <a:t>O</a:t>
            </a:r>
            <a:r>
              <a:rPr sz="1950" spc="60" baseline="-14957" dirty="0">
                <a:latin typeface="Georgia"/>
                <a:cs typeface="Georgia"/>
              </a:rPr>
              <a:t>3 </a:t>
            </a:r>
            <a:r>
              <a:rPr sz="1950" spc="82" baseline="-14957" dirty="0">
                <a:latin typeface="Georgia"/>
                <a:cs typeface="Georgia"/>
              </a:rPr>
              <a:t>2 </a:t>
            </a:r>
            <a:r>
              <a:rPr sz="1950" spc="135" baseline="27777" dirty="0">
                <a:latin typeface="Georgia"/>
                <a:cs typeface="Georgia"/>
              </a:rPr>
              <a:t>3–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55" dirty="0">
                <a:latin typeface="Trebuchet MS"/>
                <a:cs typeface="Trebuchet MS"/>
              </a:rPr>
              <a:t>passa </a:t>
            </a:r>
            <a:r>
              <a:rPr sz="1800" spc="-85" dirty="0">
                <a:latin typeface="Trebuchet MS"/>
                <a:cs typeface="Trebuchet MS"/>
              </a:rPr>
              <a:t>para a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1899"/>
              </a:lnSpc>
              <a:spcBef>
                <a:spcPts val="2100"/>
              </a:spcBef>
              <a:buAutoNum type="arabicPlain" startAt="2"/>
              <a:tabLst>
                <a:tab pos="180975" algn="l"/>
                <a:tab pos="5512435" algn="l"/>
              </a:tabLst>
            </a:pPr>
            <a:r>
              <a:rPr sz="1800" spc="235" dirty="0">
                <a:latin typeface="Trebuchet MS"/>
                <a:cs typeface="Trebuchet MS"/>
              </a:rPr>
              <a:t>– </a:t>
            </a:r>
            <a:r>
              <a:rPr sz="1800" spc="-100" dirty="0">
                <a:latin typeface="Trebuchet MS"/>
                <a:cs typeface="Trebuchet MS"/>
              </a:rPr>
              <a:t>Para finalizar </a:t>
            </a:r>
            <a:r>
              <a:rPr sz="1800" spc="-20" dirty="0">
                <a:latin typeface="Trebuchet MS"/>
                <a:cs typeface="Trebuchet MS"/>
              </a:rPr>
              <a:t>o </a:t>
            </a:r>
            <a:r>
              <a:rPr sz="1800" spc="-60" dirty="0">
                <a:latin typeface="Trebuchet MS"/>
                <a:cs typeface="Trebuchet MS"/>
              </a:rPr>
              <a:t>processo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20" dirty="0">
                <a:latin typeface="Trebuchet MS"/>
                <a:cs typeface="Trebuchet MS"/>
              </a:rPr>
              <a:t>fixação, </a:t>
            </a:r>
            <a:r>
              <a:rPr sz="1800" spc="-50" dirty="0">
                <a:latin typeface="Trebuchet MS"/>
                <a:cs typeface="Trebuchet MS"/>
              </a:rPr>
              <a:t>um </a:t>
            </a:r>
            <a:r>
              <a:rPr sz="1800" spc="-95" dirty="0">
                <a:latin typeface="Trebuchet MS"/>
                <a:cs typeface="Trebuchet MS"/>
              </a:rPr>
              <a:t>terceiro </a:t>
            </a:r>
            <a:r>
              <a:rPr sz="1800" spc="-75" dirty="0">
                <a:latin typeface="Trebuchet MS"/>
                <a:cs typeface="Trebuchet MS"/>
              </a:rPr>
              <a:t>ião </a:t>
            </a:r>
            <a:r>
              <a:rPr sz="1800" spc="-80" dirty="0">
                <a:latin typeface="Trebuchet MS"/>
                <a:cs typeface="Trebuchet MS"/>
              </a:rPr>
              <a:t>tiossulfato </a:t>
            </a:r>
            <a:r>
              <a:rPr sz="1800" spc="-90" dirty="0">
                <a:latin typeface="Trebuchet MS"/>
                <a:cs typeface="Trebuchet MS"/>
              </a:rPr>
              <a:t>liga‐se </a:t>
            </a:r>
            <a:r>
              <a:rPr sz="1800" spc="-55" dirty="0">
                <a:latin typeface="Trebuchet MS"/>
                <a:cs typeface="Trebuchet MS"/>
              </a:rPr>
              <a:t>ao  </a:t>
            </a:r>
            <a:r>
              <a:rPr sz="1800" spc="-75" dirty="0">
                <a:latin typeface="Trebuchet MS"/>
                <a:cs typeface="Trebuchet MS"/>
              </a:rPr>
              <a:t>ião </a:t>
            </a:r>
            <a:r>
              <a:rPr sz="1800" spc="-90" dirty="0">
                <a:latin typeface="Trebuchet MS"/>
                <a:cs typeface="Trebuchet MS"/>
              </a:rPr>
              <a:t>complexo </a:t>
            </a:r>
            <a:r>
              <a:rPr sz="1800" spc="-75" dirty="0">
                <a:latin typeface="Trebuchet MS"/>
                <a:cs typeface="Trebuchet MS"/>
              </a:rPr>
              <a:t>solúvel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75" dirty="0">
                <a:latin typeface="Trebuchet MS"/>
                <a:cs typeface="Trebuchet MS"/>
              </a:rPr>
              <a:t>adquire </a:t>
            </a:r>
            <a:r>
              <a:rPr sz="1800" spc="-60" dirty="0">
                <a:latin typeface="Trebuchet MS"/>
                <a:cs typeface="Trebuchet MS"/>
              </a:rPr>
              <a:t>uma </a:t>
            </a:r>
            <a:r>
              <a:rPr sz="1800" spc="-80" dirty="0">
                <a:latin typeface="Trebuchet MS"/>
                <a:cs typeface="Trebuchet MS"/>
              </a:rPr>
              <a:t>forma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mais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estável	</a:t>
            </a:r>
            <a:r>
              <a:rPr sz="1800" spc="135" dirty="0">
                <a:latin typeface="Georgia"/>
                <a:cs typeface="Georgia"/>
              </a:rPr>
              <a:t>Ag </a:t>
            </a:r>
            <a:r>
              <a:rPr sz="1800" spc="40" dirty="0">
                <a:latin typeface="Georgia"/>
                <a:cs typeface="Georgia"/>
              </a:rPr>
              <a:t>S</a:t>
            </a:r>
            <a:r>
              <a:rPr sz="1950" spc="60" baseline="-14957" dirty="0">
                <a:latin typeface="Georgia"/>
                <a:cs typeface="Georgia"/>
              </a:rPr>
              <a:t>2</a:t>
            </a:r>
            <a:r>
              <a:rPr sz="1800" spc="40" dirty="0">
                <a:latin typeface="Georgia"/>
                <a:cs typeface="Georgia"/>
              </a:rPr>
              <a:t>O</a:t>
            </a:r>
            <a:r>
              <a:rPr sz="1950" spc="60" baseline="-14957" dirty="0">
                <a:latin typeface="Georgia"/>
                <a:cs typeface="Georgia"/>
              </a:rPr>
              <a:t>3 </a:t>
            </a:r>
            <a:r>
              <a:rPr sz="1950" spc="97" baseline="-14957" dirty="0">
                <a:latin typeface="Georgia"/>
                <a:cs typeface="Georgia"/>
              </a:rPr>
              <a:t>3 </a:t>
            </a:r>
            <a:r>
              <a:rPr sz="1950" spc="22" baseline="27777" dirty="0">
                <a:latin typeface="Georgia"/>
                <a:cs typeface="Georgia"/>
              </a:rPr>
              <a:t>5–</a:t>
            </a:r>
            <a:r>
              <a:rPr sz="1800" spc="15" dirty="0">
                <a:latin typeface="Trebuchet MS"/>
                <a:cs typeface="Trebuchet MS"/>
              </a:rPr>
              <a:t>que  </a:t>
            </a:r>
            <a:r>
              <a:rPr sz="1800" spc="-95" dirty="0">
                <a:latin typeface="Trebuchet MS"/>
                <a:cs typeface="Trebuchet MS"/>
              </a:rPr>
              <a:t>invalida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retrocesso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processo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fixação.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660283" y="5074158"/>
            <a:ext cx="7367778" cy="16299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18829" y="4085844"/>
            <a:ext cx="1243330" cy="212090"/>
          </a:xfrm>
          <a:custGeom>
            <a:avLst/>
            <a:gdLst/>
            <a:ahLst/>
            <a:cxnLst/>
            <a:rect l="l" t="t" r="r" b="b"/>
            <a:pathLst>
              <a:path w="1243329" h="212089">
                <a:moveTo>
                  <a:pt x="1242821" y="105918"/>
                </a:moveTo>
                <a:lnTo>
                  <a:pt x="1232856" y="52339"/>
                </a:lnTo>
                <a:lnTo>
                  <a:pt x="1203578" y="13811"/>
                </a:lnTo>
                <a:lnTo>
                  <a:pt x="1175003" y="0"/>
                </a:lnTo>
                <a:lnTo>
                  <a:pt x="1171955" y="9144"/>
                </a:lnTo>
                <a:lnTo>
                  <a:pt x="1184243" y="14275"/>
                </a:lnTo>
                <a:lnTo>
                  <a:pt x="1194815" y="21621"/>
                </a:lnTo>
                <a:lnTo>
                  <a:pt x="1216259" y="55649"/>
                </a:lnTo>
                <a:lnTo>
                  <a:pt x="1223009" y="105155"/>
                </a:lnTo>
                <a:lnTo>
                  <a:pt x="1223009" y="178189"/>
                </a:lnTo>
                <a:lnTo>
                  <a:pt x="1225295" y="175260"/>
                </a:lnTo>
                <a:lnTo>
                  <a:pt x="1232856" y="160246"/>
                </a:lnTo>
                <a:lnTo>
                  <a:pt x="1238345" y="143732"/>
                </a:lnTo>
                <a:lnTo>
                  <a:pt x="1241690" y="125646"/>
                </a:lnTo>
                <a:lnTo>
                  <a:pt x="1242821" y="105918"/>
                </a:lnTo>
                <a:close/>
              </a:path>
              <a:path w="1243329" h="212089">
                <a:moveTo>
                  <a:pt x="1223009" y="178189"/>
                </a:moveTo>
                <a:lnTo>
                  <a:pt x="1223009" y="105155"/>
                </a:lnTo>
                <a:lnTo>
                  <a:pt x="1222283" y="123729"/>
                </a:lnTo>
                <a:lnTo>
                  <a:pt x="1220057" y="140588"/>
                </a:lnTo>
                <a:lnTo>
                  <a:pt x="1203674" y="180736"/>
                </a:lnTo>
                <a:lnTo>
                  <a:pt x="1171955" y="203454"/>
                </a:lnTo>
                <a:lnTo>
                  <a:pt x="1175003" y="211836"/>
                </a:lnTo>
                <a:lnTo>
                  <a:pt x="1190470" y="206442"/>
                </a:lnTo>
                <a:lnTo>
                  <a:pt x="1203864" y="198405"/>
                </a:lnTo>
                <a:lnTo>
                  <a:pt x="1215401" y="187940"/>
                </a:lnTo>
                <a:lnTo>
                  <a:pt x="1223009" y="178189"/>
                </a:lnTo>
                <a:close/>
              </a:path>
              <a:path w="1243329" h="212089">
                <a:moveTo>
                  <a:pt x="70103" y="9144"/>
                </a:moveTo>
                <a:lnTo>
                  <a:pt x="67055" y="0"/>
                </a:lnTo>
                <a:lnTo>
                  <a:pt x="51923" y="5726"/>
                </a:lnTo>
                <a:lnTo>
                  <a:pt x="38576" y="13811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646"/>
                </a:lnTo>
                <a:lnTo>
                  <a:pt x="4190" y="143732"/>
                </a:lnTo>
                <a:lnTo>
                  <a:pt x="9644" y="160246"/>
                </a:lnTo>
                <a:lnTo>
                  <a:pt x="17525" y="175260"/>
                </a:lnTo>
                <a:lnTo>
                  <a:pt x="19049" y="177281"/>
                </a:lnTo>
                <a:lnTo>
                  <a:pt x="19049" y="105156"/>
                </a:lnTo>
                <a:lnTo>
                  <a:pt x="19895" y="87034"/>
                </a:lnTo>
                <a:lnTo>
                  <a:pt x="32003" y="42672"/>
                </a:lnTo>
                <a:lnTo>
                  <a:pt x="57935" y="14275"/>
                </a:lnTo>
                <a:lnTo>
                  <a:pt x="70103" y="9144"/>
                </a:lnTo>
                <a:close/>
              </a:path>
              <a:path w="1243329" h="212089">
                <a:moveTo>
                  <a:pt x="70103" y="203454"/>
                </a:moveTo>
                <a:lnTo>
                  <a:pt x="39028" y="180736"/>
                </a:lnTo>
                <a:lnTo>
                  <a:pt x="22383" y="140589"/>
                </a:lnTo>
                <a:lnTo>
                  <a:pt x="19049" y="105156"/>
                </a:lnTo>
                <a:lnTo>
                  <a:pt x="19049" y="177281"/>
                </a:lnTo>
                <a:lnTo>
                  <a:pt x="27086" y="187940"/>
                </a:lnTo>
                <a:lnTo>
                  <a:pt x="38576" y="198405"/>
                </a:lnTo>
                <a:lnTo>
                  <a:pt x="51923" y="206442"/>
                </a:lnTo>
                <a:lnTo>
                  <a:pt x="67055" y="211836"/>
                </a:lnTo>
                <a:lnTo>
                  <a:pt x="70103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25559" y="4085844"/>
            <a:ext cx="511809" cy="212090"/>
          </a:xfrm>
          <a:custGeom>
            <a:avLst/>
            <a:gdLst/>
            <a:ahLst/>
            <a:cxnLst/>
            <a:rect l="l" t="t" r="r" b="b"/>
            <a:pathLst>
              <a:path w="511810" h="212089">
                <a:moveTo>
                  <a:pt x="511301" y="105918"/>
                </a:moveTo>
                <a:lnTo>
                  <a:pt x="501336" y="52339"/>
                </a:lnTo>
                <a:lnTo>
                  <a:pt x="472058" y="13811"/>
                </a:lnTo>
                <a:lnTo>
                  <a:pt x="443483" y="0"/>
                </a:lnTo>
                <a:lnTo>
                  <a:pt x="440435" y="9144"/>
                </a:lnTo>
                <a:lnTo>
                  <a:pt x="452723" y="14275"/>
                </a:lnTo>
                <a:lnTo>
                  <a:pt x="463295" y="21621"/>
                </a:lnTo>
                <a:lnTo>
                  <a:pt x="484739" y="55649"/>
                </a:lnTo>
                <a:lnTo>
                  <a:pt x="491489" y="105155"/>
                </a:lnTo>
                <a:lnTo>
                  <a:pt x="491489" y="178189"/>
                </a:lnTo>
                <a:lnTo>
                  <a:pt x="493775" y="175260"/>
                </a:lnTo>
                <a:lnTo>
                  <a:pt x="501336" y="160246"/>
                </a:lnTo>
                <a:lnTo>
                  <a:pt x="506825" y="143732"/>
                </a:lnTo>
                <a:lnTo>
                  <a:pt x="510170" y="125646"/>
                </a:lnTo>
                <a:lnTo>
                  <a:pt x="511301" y="105918"/>
                </a:lnTo>
                <a:close/>
              </a:path>
              <a:path w="511810" h="212089">
                <a:moveTo>
                  <a:pt x="491489" y="178189"/>
                </a:moveTo>
                <a:lnTo>
                  <a:pt x="491489" y="105155"/>
                </a:lnTo>
                <a:lnTo>
                  <a:pt x="490763" y="123729"/>
                </a:lnTo>
                <a:lnTo>
                  <a:pt x="488537" y="140588"/>
                </a:lnTo>
                <a:lnTo>
                  <a:pt x="472154" y="180736"/>
                </a:lnTo>
                <a:lnTo>
                  <a:pt x="440435" y="203454"/>
                </a:lnTo>
                <a:lnTo>
                  <a:pt x="443483" y="211836"/>
                </a:lnTo>
                <a:lnTo>
                  <a:pt x="458950" y="206442"/>
                </a:lnTo>
                <a:lnTo>
                  <a:pt x="472344" y="198405"/>
                </a:lnTo>
                <a:lnTo>
                  <a:pt x="483881" y="187940"/>
                </a:lnTo>
                <a:lnTo>
                  <a:pt x="491489" y="178189"/>
                </a:lnTo>
                <a:close/>
              </a:path>
              <a:path w="511810" h="212089">
                <a:moveTo>
                  <a:pt x="70103" y="9144"/>
                </a:moveTo>
                <a:lnTo>
                  <a:pt x="67055" y="0"/>
                </a:lnTo>
                <a:lnTo>
                  <a:pt x="51923" y="5726"/>
                </a:lnTo>
                <a:lnTo>
                  <a:pt x="38576" y="13811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646"/>
                </a:lnTo>
                <a:lnTo>
                  <a:pt x="4190" y="143732"/>
                </a:lnTo>
                <a:lnTo>
                  <a:pt x="9644" y="160246"/>
                </a:lnTo>
                <a:lnTo>
                  <a:pt x="17525" y="175260"/>
                </a:lnTo>
                <a:lnTo>
                  <a:pt x="19049" y="177281"/>
                </a:lnTo>
                <a:lnTo>
                  <a:pt x="19049" y="105156"/>
                </a:lnTo>
                <a:lnTo>
                  <a:pt x="19895" y="87034"/>
                </a:lnTo>
                <a:lnTo>
                  <a:pt x="32003" y="42672"/>
                </a:lnTo>
                <a:lnTo>
                  <a:pt x="57935" y="14275"/>
                </a:lnTo>
                <a:lnTo>
                  <a:pt x="70103" y="9144"/>
                </a:lnTo>
                <a:close/>
              </a:path>
              <a:path w="511810" h="212089">
                <a:moveTo>
                  <a:pt x="70103" y="203454"/>
                </a:moveTo>
                <a:lnTo>
                  <a:pt x="39028" y="180736"/>
                </a:lnTo>
                <a:lnTo>
                  <a:pt x="22383" y="140589"/>
                </a:lnTo>
                <a:lnTo>
                  <a:pt x="19049" y="105156"/>
                </a:lnTo>
                <a:lnTo>
                  <a:pt x="19049" y="177281"/>
                </a:lnTo>
                <a:lnTo>
                  <a:pt x="27086" y="187940"/>
                </a:lnTo>
                <a:lnTo>
                  <a:pt x="38576" y="198405"/>
                </a:lnTo>
                <a:lnTo>
                  <a:pt x="51923" y="206442"/>
                </a:lnTo>
                <a:lnTo>
                  <a:pt x="67055" y="211836"/>
                </a:lnTo>
                <a:lnTo>
                  <a:pt x="70103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85542" y="1272032"/>
            <a:ext cx="6450965" cy="3316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69" marR="418465" indent="-52705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ião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Georgia"/>
                <a:cs typeface="Georgia"/>
              </a:rPr>
              <a:t>Br</a:t>
            </a:r>
            <a:r>
              <a:rPr sz="1950" spc="165" baseline="27777" dirty="0">
                <a:latin typeface="Georgia"/>
                <a:cs typeface="Georgia"/>
              </a:rPr>
              <a:t>–</a:t>
            </a:r>
            <a:r>
              <a:rPr sz="1950" spc="52" baseline="27777" dirty="0">
                <a:latin typeface="Georgia"/>
                <a:cs typeface="Georgia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vai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solução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fixador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compete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com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este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pela  </a:t>
            </a:r>
            <a:r>
              <a:rPr sz="1800" spc="-95" dirty="0">
                <a:latin typeface="Trebuchet MS"/>
                <a:cs typeface="Trebuchet MS"/>
              </a:rPr>
              <a:t>complexação </a:t>
            </a:r>
            <a:r>
              <a:rPr sz="1800" spc="-80" dirty="0">
                <a:latin typeface="Trebuchet MS"/>
                <a:cs typeface="Trebuchet MS"/>
              </a:rPr>
              <a:t>com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215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Georgia"/>
                <a:cs typeface="Georgia"/>
              </a:rPr>
              <a:t>Ag</a:t>
            </a:r>
            <a:r>
              <a:rPr sz="1950" spc="127" baseline="27777" dirty="0">
                <a:latin typeface="Georgia"/>
                <a:cs typeface="Georgia"/>
              </a:rPr>
              <a:t>+</a:t>
            </a:r>
            <a:endParaRPr sz="1950" baseline="27777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70" dirty="0">
                <a:latin typeface="Trebuchet MS"/>
                <a:cs typeface="Trebuchet MS"/>
              </a:rPr>
              <a:t>Consequência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38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perda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110" dirty="0">
                <a:latin typeface="Trebuchet MS"/>
                <a:cs typeface="Trebuchet MS"/>
              </a:rPr>
              <a:t>eficácia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80" dirty="0">
                <a:latin typeface="Trebuchet MS"/>
                <a:cs typeface="Trebuchet MS"/>
              </a:rPr>
              <a:t>tiossulfato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75" dirty="0">
                <a:latin typeface="Trebuchet MS"/>
                <a:cs typeface="Trebuchet MS"/>
              </a:rPr>
              <a:t>Resolução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aumentar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concentração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tiossulfato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novo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banho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715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Aumento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concentração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tiossulfato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tem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limite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porque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força  </a:t>
            </a:r>
            <a:r>
              <a:rPr sz="1800" spc="-85" dirty="0">
                <a:latin typeface="Trebuchet MS"/>
                <a:cs typeface="Trebuchet MS"/>
              </a:rPr>
              <a:t>iónica </a:t>
            </a:r>
            <a:r>
              <a:rPr sz="1800" spc="-70" dirty="0">
                <a:latin typeface="Trebuchet MS"/>
                <a:cs typeface="Trebuchet MS"/>
              </a:rPr>
              <a:t>muito </a:t>
            </a:r>
            <a:r>
              <a:rPr sz="1800" spc="-110" dirty="0">
                <a:latin typeface="Trebuchet MS"/>
                <a:cs typeface="Trebuchet MS"/>
              </a:rPr>
              <a:t>alta </a:t>
            </a:r>
            <a:r>
              <a:rPr sz="1800" spc="-65" dirty="0">
                <a:latin typeface="Trebuchet MS"/>
                <a:cs typeface="Trebuchet MS"/>
              </a:rPr>
              <a:t>dissolve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35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gelatina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205104">
              <a:lnSpc>
                <a:spcPct val="100000"/>
              </a:lnSpc>
            </a:pPr>
            <a:r>
              <a:rPr sz="1800" spc="-75" dirty="0">
                <a:latin typeface="Trebuchet MS"/>
                <a:cs typeface="Trebuchet MS"/>
              </a:rPr>
              <a:t>Resolução </a:t>
            </a:r>
            <a:r>
              <a:rPr sz="1800" spc="235" dirty="0">
                <a:latin typeface="Trebuchet MS"/>
                <a:cs typeface="Trebuchet MS"/>
              </a:rPr>
              <a:t>– </a:t>
            </a:r>
            <a:r>
              <a:rPr sz="1800" spc="-85" dirty="0">
                <a:latin typeface="Trebuchet MS"/>
                <a:cs typeface="Trebuchet MS"/>
              </a:rPr>
              <a:t>adição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70" dirty="0">
                <a:latin typeface="Trebuchet MS"/>
                <a:cs typeface="Trebuchet MS"/>
              </a:rPr>
              <a:t>endurecedor </a:t>
            </a:r>
            <a:r>
              <a:rPr sz="1800" spc="-85" dirty="0">
                <a:latin typeface="Trebuchet MS"/>
                <a:cs typeface="Trebuchet MS"/>
              </a:rPr>
              <a:t>sulfato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60" dirty="0">
                <a:latin typeface="Trebuchet MS"/>
                <a:cs typeface="Trebuchet MS"/>
              </a:rPr>
              <a:t>potássio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75" dirty="0">
                <a:latin typeface="Trebuchet MS"/>
                <a:cs typeface="Trebuchet MS"/>
              </a:rPr>
              <a:t>crómio  </a:t>
            </a:r>
            <a:r>
              <a:rPr sz="1800" spc="10" dirty="0">
                <a:latin typeface="Georgia"/>
                <a:cs typeface="Georgia"/>
              </a:rPr>
              <a:t>CrK </a:t>
            </a:r>
            <a:r>
              <a:rPr sz="1800" spc="-30" dirty="0">
                <a:latin typeface="Georgia"/>
                <a:cs typeface="Georgia"/>
              </a:rPr>
              <a:t>S0</a:t>
            </a:r>
            <a:r>
              <a:rPr sz="1950" spc="-44" baseline="-14957" dirty="0">
                <a:latin typeface="Georgia"/>
                <a:cs typeface="Georgia"/>
              </a:rPr>
              <a:t>4 </a:t>
            </a:r>
            <a:r>
              <a:rPr sz="1950" spc="179" baseline="27777" dirty="0">
                <a:latin typeface="Georgia"/>
                <a:cs typeface="Georgia"/>
              </a:rPr>
              <a:t>– </a:t>
            </a:r>
            <a:r>
              <a:rPr sz="1800" spc="-65" dirty="0">
                <a:latin typeface="Trebuchet MS"/>
                <a:cs typeface="Trebuchet MS"/>
              </a:rPr>
              <a:t>que </a:t>
            </a:r>
            <a:r>
              <a:rPr sz="1800" spc="-80" dirty="0">
                <a:latin typeface="Trebuchet MS"/>
                <a:cs typeface="Trebuchet MS"/>
              </a:rPr>
              <a:t>necessita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55" dirty="0">
                <a:latin typeface="Trebuchet MS"/>
                <a:cs typeface="Trebuchet MS"/>
              </a:rPr>
              <a:t>pH&lt;6 </a:t>
            </a:r>
            <a:r>
              <a:rPr sz="1800" spc="-90" dirty="0">
                <a:latin typeface="Trebuchet MS"/>
                <a:cs typeface="Trebuchet MS"/>
              </a:rPr>
              <a:t>(com </a:t>
            </a:r>
            <a:r>
              <a:rPr sz="1800" spc="-80" dirty="0">
                <a:latin typeface="Trebuchet MS"/>
                <a:cs typeface="Trebuchet MS"/>
              </a:rPr>
              <a:t>ácido </a:t>
            </a:r>
            <a:r>
              <a:rPr sz="1800" spc="-105" dirty="0">
                <a:latin typeface="Trebuchet MS"/>
                <a:cs typeface="Trebuchet MS"/>
              </a:rPr>
              <a:t>acético </a:t>
            </a:r>
            <a:r>
              <a:rPr sz="1800" spc="-30" dirty="0">
                <a:latin typeface="Trebuchet MS"/>
                <a:cs typeface="Trebuchet MS"/>
              </a:rPr>
              <a:t>ou </a:t>
            </a:r>
            <a:r>
              <a:rPr sz="1800" spc="-80" dirty="0">
                <a:latin typeface="Trebuchet MS"/>
                <a:cs typeface="Trebuchet MS"/>
              </a:rPr>
              <a:t>bórico)  </a:t>
            </a:r>
            <a:r>
              <a:rPr sz="1800" spc="-75" dirty="0">
                <a:latin typeface="Trebuchet MS"/>
                <a:cs typeface="Trebuchet MS"/>
              </a:rPr>
              <a:t>Consequência </a:t>
            </a:r>
            <a:r>
              <a:rPr sz="1800" spc="-50" dirty="0">
                <a:latin typeface="Trebuchet MS"/>
                <a:cs typeface="Trebuchet MS"/>
              </a:rPr>
              <a:t>–decomposição </a:t>
            </a:r>
            <a:r>
              <a:rPr sz="1800" spc="-40" dirty="0">
                <a:latin typeface="Trebuchet MS"/>
                <a:cs typeface="Trebuchet MS"/>
              </a:rPr>
              <a:t>do </a:t>
            </a:r>
            <a:r>
              <a:rPr sz="1800" spc="-75" dirty="0">
                <a:latin typeface="Trebuchet MS"/>
                <a:cs typeface="Trebuchet MS"/>
              </a:rPr>
              <a:t>ião</a:t>
            </a:r>
            <a:r>
              <a:rPr sz="1800" spc="-3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tiossulfato: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8683" y="5731764"/>
            <a:ext cx="980440" cy="212090"/>
          </a:xfrm>
          <a:custGeom>
            <a:avLst/>
            <a:gdLst/>
            <a:ahLst/>
            <a:cxnLst/>
            <a:rect l="l" t="t" r="r" b="b"/>
            <a:pathLst>
              <a:path w="980440" h="212089">
                <a:moveTo>
                  <a:pt x="979932" y="105918"/>
                </a:moveTo>
                <a:lnTo>
                  <a:pt x="969966" y="52339"/>
                </a:lnTo>
                <a:lnTo>
                  <a:pt x="940688" y="13811"/>
                </a:lnTo>
                <a:lnTo>
                  <a:pt x="912113" y="0"/>
                </a:lnTo>
                <a:lnTo>
                  <a:pt x="909066" y="9144"/>
                </a:lnTo>
                <a:lnTo>
                  <a:pt x="921353" y="14275"/>
                </a:lnTo>
                <a:lnTo>
                  <a:pt x="931926" y="21621"/>
                </a:lnTo>
                <a:lnTo>
                  <a:pt x="953369" y="55649"/>
                </a:lnTo>
                <a:lnTo>
                  <a:pt x="960119" y="105155"/>
                </a:lnTo>
                <a:lnTo>
                  <a:pt x="960119" y="178189"/>
                </a:lnTo>
                <a:lnTo>
                  <a:pt x="962406" y="175260"/>
                </a:lnTo>
                <a:lnTo>
                  <a:pt x="969966" y="160246"/>
                </a:lnTo>
                <a:lnTo>
                  <a:pt x="975455" y="143732"/>
                </a:lnTo>
                <a:lnTo>
                  <a:pt x="978800" y="125646"/>
                </a:lnTo>
                <a:lnTo>
                  <a:pt x="979932" y="105918"/>
                </a:lnTo>
                <a:close/>
              </a:path>
              <a:path w="980440" h="212089">
                <a:moveTo>
                  <a:pt x="960119" y="178189"/>
                </a:moveTo>
                <a:lnTo>
                  <a:pt x="960119" y="105155"/>
                </a:lnTo>
                <a:lnTo>
                  <a:pt x="959393" y="123729"/>
                </a:lnTo>
                <a:lnTo>
                  <a:pt x="957167" y="140588"/>
                </a:lnTo>
                <a:lnTo>
                  <a:pt x="940784" y="180736"/>
                </a:lnTo>
                <a:lnTo>
                  <a:pt x="909066" y="203454"/>
                </a:lnTo>
                <a:lnTo>
                  <a:pt x="912113" y="211836"/>
                </a:lnTo>
                <a:lnTo>
                  <a:pt x="927580" y="206442"/>
                </a:lnTo>
                <a:lnTo>
                  <a:pt x="940974" y="198405"/>
                </a:lnTo>
                <a:lnTo>
                  <a:pt x="952511" y="187940"/>
                </a:lnTo>
                <a:lnTo>
                  <a:pt x="960119" y="178189"/>
                </a:lnTo>
                <a:close/>
              </a:path>
              <a:path w="980440" h="212089">
                <a:moveTo>
                  <a:pt x="70103" y="9144"/>
                </a:moveTo>
                <a:lnTo>
                  <a:pt x="67055" y="0"/>
                </a:lnTo>
                <a:lnTo>
                  <a:pt x="51923" y="5726"/>
                </a:lnTo>
                <a:lnTo>
                  <a:pt x="38576" y="13811"/>
                </a:lnTo>
                <a:lnTo>
                  <a:pt x="9644" y="52339"/>
                </a:lnTo>
                <a:lnTo>
                  <a:pt x="0" y="105918"/>
                </a:lnTo>
                <a:lnTo>
                  <a:pt x="1023" y="125646"/>
                </a:lnTo>
                <a:lnTo>
                  <a:pt x="4190" y="143732"/>
                </a:lnTo>
                <a:lnTo>
                  <a:pt x="9644" y="160246"/>
                </a:lnTo>
                <a:lnTo>
                  <a:pt x="17525" y="175260"/>
                </a:lnTo>
                <a:lnTo>
                  <a:pt x="19050" y="177281"/>
                </a:lnTo>
                <a:lnTo>
                  <a:pt x="19050" y="105156"/>
                </a:lnTo>
                <a:lnTo>
                  <a:pt x="19895" y="87034"/>
                </a:lnTo>
                <a:lnTo>
                  <a:pt x="32003" y="42672"/>
                </a:lnTo>
                <a:lnTo>
                  <a:pt x="57935" y="14275"/>
                </a:lnTo>
                <a:lnTo>
                  <a:pt x="70103" y="9144"/>
                </a:lnTo>
                <a:close/>
              </a:path>
              <a:path w="980440" h="212089">
                <a:moveTo>
                  <a:pt x="70103" y="203454"/>
                </a:moveTo>
                <a:lnTo>
                  <a:pt x="39028" y="180736"/>
                </a:lnTo>
                <a:lnTo>
                  <a:pt x="22383" y="140589"/>
                </a:lnTo>
                <a:lnTo>
                  <a:pt x="19050" y="105156"/>
                </a:lnTo>
                <a:lnTo>
                  <a:pt x="19050" y="177281"/>
                </a:lnTo>
                <a:lnTo>
                  <a:pt x="27086" y="187940"/>
                </a:lnTo>
                <a:lnTo>
                  <a:pt x="38576" y="198405"/>
                </a:lnTo>
                <a:lnTo>
                  <a:pt x="51923" y="206442"/>
                </a:lnTo>
                <a:lnTo>
                  <a:pt x="67055" y="211836"/>
                </a:lnTo>
                <a:lnTo>
                  <a:pt x="70103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98121" y="5923407"/>
            <a:ext cx="1019810" cy="0"/>
          </a:xfrm>
          <a:custGeom>
            <a:avLst/>
            <a:gdLst/>
            <a:ahLst/>
            <a:cxnLst/>
            <a:rect l="l" t="t" r="r" b="b"/>
            <a:pathLst>
              <a:path w="1019809">
                <a:moveTo>
                  <a:pt x="0" y="0"/>
                </a:moveTo>
                <a:lnTo>
                  <a:pt x="1019555" y="0"/>
                </a:lnTo>
              </a:path>
            </a:pathLst>
          </a:custGeom>
          <a:ln w="129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30003" y="5130344"/>
            <a:ext cx="257175" cy="248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450" spc="-254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s</a:t>
            </a:r>
            <a:r>
              <a:rPr sz="1450" i="1" spc="-254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85542" y="4917745"/>
            <a:ext cx="5056505" cy="1043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73200">
              <a:lnSpc>
                <a:spcPts val="2340"/>
              </a:lnSpc>
              <a:spcBef>
                <a:spcPts val="105"/>
              </a:spcBef>
            </a:pPr>
            <a:r>
              <a:rPr sz="2500" i="1" dirty="0">
                <a:latin typeface="Times New Roman"/>
                <a:cs typeface="Times New Roman"/>
              </a:rPr>
              <a:t>S </a:t>
            </a:r>
            <a:r>
              <a:rPr sz="2500" i="1" spc="90" dirty="0">
                <a:latin typeface="Times New Roman"/>
                <a:cs typeface="Times New Roman"/>
              </a:rPr>
              <a:t>O</a:t>
            </a:r>
            <a:r>
              <a:rPr sz="2175" spc="135" baseline="42145" dirty="0">
                <a:latin typeface="Times New Roman"/>
                <a:cs typeface="Times New Roman"/>
              </a:rPr>
              <a:t>2</a:t>
            </a:r>
            <a:r>
              <a:rPr sz="2175" spc="135" baseline="42145" dirty="0">
                <a:latin typeface="Symbol"/>
                <a:cs typeface="Symbol"/>
              </a:rPr>
              <a:t></a:t>
            </a:r>
            <a:r>
              <a:rPr sz="2175" spc="135" baseline="4214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</a:t>
            </a:r>
            <a:r>
              <a:rPr sz="2500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H </a:t>
            </a:r>
            <a:r>
              <a:rPr sz="2175" spc="7" baseline="42145" dirty="0">
                <a:latin typeface="Symbol"/>
                <a:cs typeface="Symbol"/>
              </a:rPr>
              <a:t></a:t>
            </a:r>
            <a:r>
              <a:rPr sz="2175" spc="7" baseline="42145" dirty="0">
                <a:latin typeface="Times New Roman"/>
                <a:cs typeface="Times New Roman"/>
              </a:rPr>
              <a:t> </a:t>
            </a:r>
            <a:r>
              <a:rPr sz="2500" spc="-625" dirty="0">
                <a:latin typeface="Symbol"/>
                <a:cs typeface="Symbol"/>
              </a:rPr>
              <a:t></a:t>
            </a:r>
            <a:r>
              <a:rPr sz="2500" i="1" dirty="0">
                <a:latin typeface="Times New Roman"/>
                <a:cs typeface="Times New Roman"/>
              </a:rPr>
              <a:t>HSO </a:t>
            </a:r>
            <a:r>
              <a:rPr sz="2175" spc="7" baseline="42145" dirty="0">
                <a:latin typeface="Symbol"/>
                <a:cs typeface="Symbol"/>
              </a:rPr>
              <a:t></a:t>
            </a:r>
            <a:r>
              <a:rPr sz="2175" spc="7" baseline="4214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</a:t>
            </a:r>
            <a:r>
              <a:rPr sz="2500" spc="-370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S</a:t>
            </a:r>
            <a:endParaRPr sz="2500">
              <a:latin typeface="Times New Roman"/>
              <a:cs typeface="Times New Roman"/>
            </a:endParaRPr>
          </a:p>
          <a:p>
            <a:pPr marL="1649095">
              <a:lnSpc>
                <a:spcPts val="1080"/>
              </a:lnSpc>
              <a:tabLst>
                <a:tab pos="1969770" algn="l"/>
                <a:tab pos="4416425" algn="l"/>
              </a:tabLst>
            </a:pPr>
            <a:r>
              <a:rPr sz="1450" spc="5" dirty="0">
                <a:latin typeface="Times New Roman"/>
                <a:cs typeface="Times New Roman"/>
              </a:rPr>
              <a:t>2	3	3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607435" algn="l"/>
              </a:tabLst>
            </a:pPr>
            <a:r>
              <a:rPr sz="1800" spc="-85" dirty="0">
                <a:latin typeface="Trebuchet MS"/>
                <a:cs typeface="Trebuchet MS"/>
              </a:rPr>
              <a:t>Resolução: </a:t>
            </a:r>
            <a:r>
              <a:rPr sz="1800" spc="-75" dirty="0">
                <a:latin typeface="Trebuchet MS"/>
                <a:cs typeface="Trebuchet MS"/>
              </a:rPr>
              <a:t>Adição de </a:t>
            </a:r>
            <a:r>
              <a:rPr sz="1800" spc="-85" dirty="0">
                <a:latin typeface="Trebuchet MS"/>
                <a:cs typeface="Trebuchet MS"/>
              </a:rPr>
              <a:t>sulfito</a:t>
            </a:r>
            <a:r>
              <a:rPr sz="1800" spc="-2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sódio	</a:t>
            </a:r>
            <a:r>
              <a:rPr sz="1800" spc="55" dirty="0">
                <a:latin typeface="Georgia"/>
                <a:cs typeface="Georgia"/>
              </a:rPr>
              <a:t>Na</a:t>
            </a:r>
            <a:r>
              <a:rPr sz="1950" spc="82" baseline="-14957" dirty="0">
                <a:latin typeface="Georgia"/>
                <a:cs typeface="Georgia"/>
              </a:rPr>
              <a:t>2</a:t>
            </a:r>
            <a:r>
              <a:rPr sz="1800" spc="55" dirty="0">
                <a:latin typeface="Georgia"/>
                <a:cs typeface="Georgia"/>
              </a:rPr>
              <a:t>SO</a:t>
            </a:r>
            <a:r>
              <a:rPr sz="1950" spc="82" baseline="-14957" dirty="0">
                <a:latin typeface="Georgia"/>
                <a:cs typeface="Georgia"/>
              </a:rPr>
              <a:t>3</a:t>
            </a:r>
            <a:endParaRPr sz="1950" baseline="-14957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21009" y="6228202"/>
            <a:ext cx="2795270" cy="4724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2375"/>
              </a:lnSpc>
              <a:spcBef>
                <a:spcPts val="120"/>
              </a:spcBef>
            </a:pPr>
            <a:r>
              <a:rPr sz="2550" i="1" spc="75" dirty="0">
                <a:latin typeface="Times New Roman"/>
                <a:cs typeface="Times New Roman"/>
              </a:rPr>
              <a:t>SO</a:t>
            </a:r>
            <a:r>
              <a:rPr sz="2250" spc="112" baseline="42592" dirty="0">
                <a:latin typeface="Times New Roman"/>
                <a:cs typeface="Times New Roman"/>
              </a:rPr>
              <a:t>2</a:t>
            </a:r>
            <a:r>
              <a:rPr sz="2250" spc="112" baseline="42592" dirty="0">
                <a:latin typeface="Symbol"/>
                <a:cs typeface="Symbol"/>
              </a:rPr>
              <a:t></a:t>
            </a:r>
            <a:r>
              <a:rPr sz="2250" spc="112" baseline="42592" dirty="0">
                <a:latin typeface="Times New Roman"/>
                <a:cs typeface="Times New Roman"/>
              </a:rPr>
              <a:t> </a:t>
            </a:r>
            <a:r>
              <a:rPr sz="2550" spc="10" dirty="0">
                <a:latin typeface="Symbol"/>
                <a:cs typeface="Symbol"/>
              </a:rPr>
              <a:t></a:t>
            </a:r>
            <a:r>
              <a:rPr sz="2550" spc="10" dirty="0">
                <a:latin typeface="Times New Roman"/>
                <a:cs typeface="Times New Roman"/>
              </a:rPr>
              <a:t> </a:t>
            </a:r>
            <a:r>
              <a:rPr sz="2550" i="1" spc="10" dirty="0">
                <a:latin typeface="Times New Roman"/>
                <a:cs typeface="Times New Roman"/>
              </a:rPr>
              <a:t>S </a:t>
            </a:r>
            <a:r>
              <a:rPr sz="2550" spc="-625" dirty="0">
                <a:latin typeface="Symbol"/>
                <a:cs typeface="Symbol"/>
              </a:rPr>
              <a:t></a:t>
            </a:r>
            <a:r>
              <a:rPr sz="2550" spc="-625" dirty="0">
                <a:latin typeface="Times New Roman"/>
                <a:cs typeface="Times New Roman"/>
              </a:rPr>
              <a:t> </a:t>
            </a:r>
            <a:r>
              <a:rPr sz="2550" i="1" spc="10" dirty="0">
                <a:latin typeface="Times New Roman"/>
                <a:cs typeface="Times New Roman"/>
              </a:rPr>
              <a:t>S</a:t>
            </a:r>
            <a:r>
              <a:rPr sz="2550" i="1" spc="220" dirty="0">
                <a:latin typeface="Times New Roman"/>
                <a:cs typeface="Times New Roman"/>
              </a:rPr>
              <a:t> </a:t>
            </a:r>
            <a:r>
              <a:rPr sz="2550" i="1" spc="90" dirty="0">
                <a:latin typeface="Times New Roman"/>
                <a:cs typeface="Times New Roman"/>
              </a:rPr>
              <a:t>O</a:t>
            </a:r>
            <a:r>
              <a:rPr sz="2250" spc="135" baseline="42592" dirty="0">
                <a:latin typeface="Times New Roman"/>
                <a:cs typeface="Times New Roman"/>
              </a:rPr>
              <a:t>2</a:t>
            </a:r>
            <a:r>
              <a:rPr sz="2250" spc="135" baseline="42592" dirty="0">
                <a:latin typeface="Symbol"/>
                <a:cs typeface="Symbol"/>
              </a:rPr>
              <a:t></a:t>
            </a:r>
            <a:endParaRPr sz="2250" baseline="42592">
              <a:latin typeface="Symbol"/>
              <a:cs typeface="Symbol"/>
            </a:endParaRPr>
          </a:p>
          <a:p>
            <a:pPr marL="403860">
              <a:lnSpc>
                <a:spcPts val="1115"/>
              </a:lnSpc>
              <a:tabLst>
                <a:tab pos="2208530" algn="l"/>
                <a:tab pos="2537460" algn="l"/>
              </a:tabLst>
            </a:pPr>
            <a:r>
              <a:rPr sz="1500" dirty="0">
                <a:latin typeface="Times New Roman"/>
                <a:cs typeface="Times New Roman"/>
              </a:rPr>
              <a:t>3	2	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11993" y="941069"/>
            <a:ext cx="551180" cy="212090"/>
          </a:xfrm>
          <a:custGeom>
            <a:avLst/>
            <a:gdLst/>
            <a:ahLst/>
            <a:cxnLst/>
            <a:rect l="l" t="t" r="r" b="b"/>
            <a:pathLst>
              <a:path w="551179" h="212090">
                <a:moveTo>
                  <a:pt x="550926" y="105918"/>
                </a:moveTo>
                <a:lnTo>
                  <a:pt x="540960" y="52339"/>
                </a:lnTo>
                <a:lnTo>
                  <a:pt x="512254" y="13811"/>
                </a:lnTo>
                <a:lnTo>
                  <a:pt x="483108" y="0"/>
                </a:lnTo>
                <a:lnTo>
                  <a:pt x="480060" y="9144"/>
                </a:lnTo>
                <a:lnTo>
                  <a:pt x="492347" y="14275"/>
                </a:lnTo>
                <a:lnTo>
                  <a:pt x="502920" y="21621"/>
                </a:lnTo>
                <a:lnTo>
                  <a:pt x="524363" y="55649"/>
                </a:lnTo>
                <a:lnTo>
                  <a:pt x="531114" y="105155"/>
                </a:lnTo>
                <a:lnTo>
                  <a:pt x="531114" y="178288"/>
                </a:lnTo>
                <a:lnTo>
                  <a:pt x="533400" y="175260"/>
                </a:lnTo>
                <a:lnTo>
                  <a:pt x="540960" y="160246"/>
                </a:lnTo>
                <a:lnTo>
                  <a:pt x="546449" y="143732"/>
                </a:lnTo>
                <a:lnTo>
                  <a:pt x="549794" y="125646"/>
                </a:lnTo>
                <a:lnTo>
                  <a:pt x="550926" y="105918"/>
                </a:lnTo>
                <a:close/>
              </a:path>
              <a:path w="551179" h="212090">
                <a:moveTo>
                  <a:pt x="531114" y="178288"/>
                </a:moveTo>
                <a:lnTo>
                  <a:pt x="531114" y="105155"/>
                </a:lnTo>
                <a:lnTo>
                  <a:pt x="530387" y="123729"/>
                </a:lnTo>
                <a:lnTo>
                  <a:pt x="528161" y="140588"/>
                </a:lnTo>
                <a:lnTo>
                  <a:pt x="511778" y="180749"/>
                </a:lnTo>
                <a:lnTo>
                  <a:pt x="480822" y="203454"/>
                </a:lnTo>
                <a:lnTo>
                  <a:pt x="483108" y="211836"/>
                </a:lnTo>
                <a:lnTo>
                  <a:pt x="498681" y="206442"/>
                </a:lnTo>
                <a:lnTo>
                  <a:pt x="512254" y="198405"/>
                </a:lnTo>
                <a:lnTo>
                  <a:pt x="523827" y="187940"/>
                </a:lnTo>
                <a:lnTo>
                  <a:pt x="531114" y="178288"/>
                </a:lnTo>
                <a:close/>
              </a:path>
              <a:path w="551179" h="212090">
                <a:moveTo>
                  <a:pt x="70866" y="9144"/>
                </a:moveTo>
                <a:lnTo>
                  <a:pt x="67818" y="0"/>
                </a:lnTo>
                <a:lnTo>
                  <a:pt x="52244" y="5726"/>
                </a:lnTo>
                <a:lnTo>
                  <a:pt x="38671" y="13811"/>
                </a:lnTo>
                <a:lnTo>
                  <a:pt x="9965" y="52339"/>
                </a:lnTo>
                <a:lnTo>
                  <a:pt x="0" y="105918"/>
                </a:lnTo>
                <a:lnTo>
                  <a:pt x="1131" y="125646"/>
                </a:lnTo>
                <a:lnTo>
                  <a:pt x="4476" y="143732"/>
                </a:lnTo>
                <a:lnTo>
                  <a:pt x="9965" y="160246"/>
                </a:lnTo>
                <a:lnTo>
                  <a:pt x="17526" y="175260"/>
                </a:lnTo>
                <a:lnTo>
                  <a:pt x="19050" y="177278"/>
                </a:lnTo>
                <a:lnTo>
                  <a:pt x="19050" y="105156"/>
                </a:lnTo>
                <a:lnTo>
                  <a:pt x="19895" y="87034"/>
                </a:lnTo>
                <a:lnTo>
                  <a:pt x="32004" y="42672"/>
                </a:lnTo>
                <a:lnTo>
                  <a:pt x="58578" y="14275"/>
                </a:lnTo>
                <a:lnTo>
                  <a:pt x="70866" y="9144"/>
                </a:lnTo>
                <a:close/>
              </a:path>
              <a:path w="551179" h="212090">
                <a:moveTo>
                  <a:pt x="70104" y="203454"/>
                </a:moveTo>
                <a:lnTo>
                  <a:pt x="39135" y="180736"/>
                </a:lnTo>
                <a:lnTo>
                  <a:pt x="22383" y="140589"/>
                </a:lnTo>
                <a:lnTo>
                  <a:pt x="19050" y="105156"/>
                </a:lnTo>
                <a:lnTo>
                  <a:pt x="19050" y="177278"/>
                </a:lnTo>
                <a:lnTo>
                  <a:pt x="27098" y="187940"/>
                </a:lnTo>
                <a:lnTo>
                  <a:pt x="38671" y="198405"/>
                </a:lnTo>
                <a:lnTo>
                  <a:pt x="52244" y="206442"/>
                </a:lnTo>
                <a:lnTo>
                  <a:pt x="67818" y="211836"/>
                </a:lnTo>
                <a:lnTo>
                  <a:pt x="70104" y="203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244466" y="848360"/>
            <a:ext cx="147320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300" spc="120" dirty="0">
                <a:latin typeface="Georgia"/>
                <a:cs typeface="Georgia"/>
              </a:rPr>
              <a:t>–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47848" y="870458"/>
            <a:ext cx="2252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38300" algn="l"/>
                <a:tab pos="2132965" algn="l"/>
              </a:tabLst>
            </a:pP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iã</a:t>
            </a:r>
            <a:r>
              <a:rPr sz="1800" spc="-80" dirty="0">
                <a:latin typeface="Trebuchet MS"/>
                <a:cs typeface="Trebuchet MS"/>
              </a:rPr>
              <a:t>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b</a:t>
            </a:r>
            <a:r>
              <a:rPr sz="1800" spc="-85" dirty="0">
                <a:latin typeface="Trebuchet MS"/>
                <a:cs typeface="Trebuchet MS"/>
              </a:rPr>
              <a:t>r</a:t>
            </a:r>
            <a:r>
              <a:rPr sz="1800" spc="-60" dirty="0">
                <a:latin typeface="Trebuchet MS"/>
                <a:cs typeface="Trebuchet MS"/>
              </a:rPr>
              <a:t>om</a:t>
            </a:r>
            <a:r>
              <a:rPr sz="1800" spc="-65" dirty="0">
                <a:latin typeface="Trebuchet MS"/>
                <a:cs typeface="Trebuchet MS"/>
              </a:rPr>
              <a:t>e</a:t>
            </a:r>
            <a:r>
              <a:rPr sz="1800" spc="-140" dirty="0">
                <a:latin typeface="Trebuchet MS"/>
                <a:cs typeface="Trebuchet MS"/>
              </a:rPr>
              <a:t>t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60" dirty="0">
                <a:latin typeface="Georgia"/>
                <a:cs typeface="Georgia"/>
              </a:rPr>
              <a:t>Br</a:t>
            </a:r>
            <a:r>
              <a:rPr sz="1800" dirty="0">
                <a:latin typeface="Georgia"/>
                <a:cs typeface="Georgia"/>
              </a:rPr>
              <a:t>	</a:t>
            </a:r>
            <a:r>
              <a:rPr sz="1800" spc="170" dirty="0">
                <a:latin typeface="Trebuchet MS"/>
                <a:cs typeface="Trebuchet MS"/>
              </a:rPr>
              <a:t>?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6700" y="869326"/>
            <a:ext cx="3432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70" dirty="0" err="1">
                <a:latin typeface="Trebuchet MS"/>
                <a:cs typeface="Trebuchet MS"/>
              </a:rPr>
              <a:t>Composição</a:t>
            </a:r>
            <a:r>
              <a:rPr sz="1800" b="1" spc="-70" dirty="0">
                <a:latin typeface="Trebuchet MS"/>
                <a:cs typeface="Trebuchet MS"/>
              </a:rPr>
              <a:t> </a:t>
            </a:r>
            <a:r>
              <a:rPr sz="1800" b="1" spc="-40" dirty="0">
                <a:latin typeface="Trebuchet MS"/>
                <a:cs typeface="Trebuchet MS"/>
              </a:rPr>
              <a:t>do </a:t>
            </a:r>
            <a:r>
              <a:rPr sz="1800" b="1" spc="-50" dirty="0">
                <a:latin typeface="Trebuchet MS"/>
                <a:cs typeface="Trebuchet MS"/>
              </a:rPr>
              <a:t>banho</a:t>
            </a:r>
            <a:r>
              <a:rPr sz="1800" b="1" spc="-335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fixador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97514" y="1402341"/>
            <a:ext cx="46253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0"/>
              </a:spcBef>
              <a:buChar char="•"/>
              <a:tabLst>
                <a:tab pos="179705" algn="l"/>
              </a:tabLst>
            </a:pPr>
            <a:r>
              <a:rPr sz="1800" spc="-65" dirty="0">
                <a:latin typeface="Trebuchet MS"/>
                <a:cs typeface="Trebuchet MS"/>
              </a:rPr>
              <a:t>Ordem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85" dirty="0">
                <a:latin typeface="Trebuchet MS"/>
                <a:cs typeface="Trebuchet MS"/>
              </a:rPr>
              <a:t>adição </a:t>
            </a:r>
            <a:r>
              <a:rPr sz="1800" spc="-40" dirty="0">
                <a:latin typeface="Trebuchet MS"/>
                <a:cs typeface="Trebuchet MS"/>
              </a:rPr>
              <a:t>dos </a:t>
            </a:r>
            <a:r>
              <a:rPr sz="1800" spc="-85" dirty="0">
                <a:latin typeface="Trebuchet MS"/>
                <a:cs typeface="Trebuchet MS"/>
              </a:rPr>
              <a:t>reagentes </a:t>
            </a:r>
            <a:r>
              <a:rPr sz="1800" spc="-135" dirty="0">
                <a:latin typeface="Trebuchet MS"/>
                <a:cs typeface="Trebuchet MS"/>
              </a:rPr>
              <a:t>é: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-125" dirty="0">
                <a:latin typeface="Trebuchet MS"/>
                <a:cs typeface="Trebuchet MS"/>
              </a:rPr>
              <a:t>Fixador,</a:t>
            </a:r>
            <a:endParaRPr sz="1800">
              <a:latin typeface="Trebuchet MS"/>
              <a:cs typeface="Trebuchet MS"/>
            </a:endParaRPr>
          </a:p>
          <a:p>
            <a:pPr marL="3417570" marR="5080">
              <a:lnSpc>
                <a:spcPct val="100000"/>
              </a:lnSpc>
            </a:pPr>
            <a:r>
              <a:rPr sz="1800" spc="-95" dirty="0">
                <a:latin typeface="Trebuchet MS"/>
                <a:cs typeface="Trebuchet MS"/>
              </a:rPr>
              <a:t>Preservador,  </a:t>
            </a:r>
            <a:r>
              <a:rPr sz="1800" spc="-65" dirty="0">
                <a:latin typeface="Trebuchet MS"/>
                <a:cs typeface="Trebuchet MS"/>
              </a:rPr>
              <a:t>Ácido </a:t>
            </a:r>
            <a:r>
              <a:rPr sz="1800" spc="-90" dirty="0">
                <a:latin typeface="Trebuchet MS"/>
                <a:cs typeface="Trebuchet MS"/>
              </a:rPr>
              <a:t>e  </a:t>
            </a:r>
            <a:r>
              <a:rPr sz="1800" spc="-70" dirty="0">
                <a:latin typeface="Trebuchet MS"/>
                <a:cs typeface="Trebuchet MS"/>
              </a:rPr>
              <a:t>Endur</a:t>
            </a:r>
            <a:r>
              <a:rPr sz="1800" spc="-75" dirty="0">
                <a:latin typeface="Trebuchet MS"/>
                <a:cs typeface="Trebuchet MS"/>
              </a:rPr>
              <a:t>ecedor</a:t>
            </a:r>
            <a:endParaRPr sz="1800">
              <a:latin typeface="Trebuchet MS"/>
              <a:cs typeface="Trebuchet M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20711" y="2691892"/>
          <a:ext cx="8641078" cy="4295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5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2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6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6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85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06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Função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Componente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1659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Quantidades para cada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fixador</a:t>
                      </a:r>
                      <a:r>
                        <a:rPr sz="12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7" baseline="24305" dirty="0">
                          <a:latin typeface="Tahoma"/>
                          <a:cs typeface="Tahoma"/>
                        </a:rPr>
                        <a:t>(1)</a:t>
                      </a:r>
                      <a:endParaRPr sz="1200" baseline="24305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F-6a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IF-2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TF-2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408305" algn="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TF-3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Com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endurecedor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Rápido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Sem</a:t>
                      </a:r>
                      <a:r>
                        <a:rPr sz="12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endurecedor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Alcalino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22580">
                        <a:lnSpc>
                          <a:spcPts val="1430"/>
                        </a:lnSpc>
                        <a:spcBef>
                          <a:spcPts val="355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Alcalino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540385">
                        <a:lnSpc>
                          <a:spcPts val="1430"/>
                        </a:lnSpc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rápido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79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Fixador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Tiossulfato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Sódio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240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200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250</a:t>
                      </a:r>
                      <a:r>
                        <a:rPr sz="12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0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Tiossulfato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Amónio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175</a:t>
                      </a:r>
                      <a:r>
                        <a:rPr sz="1200" spc="-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372110" algn="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120</a:t>
                      </a:r>
                      <a:r>
                        <a:rPr sz="1200" spc="-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43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ahoma"/>
                          <a:cs typeface="Tahoma"/>
                        </a:rPr>
                        <a:t>Preservador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Sulfito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 sódio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15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25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15</a:t>
                      </a:r>
                      <a:r>
                        <a:rPr sz="12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414655" algn="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15</a:t>
                      </a:r>
                      <a:r>
                        <a:rPr sz="1200" spc="-1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7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Metabissulfito de</a:t>
                      </a:r>
                      <a:r>
                        <a:rPr sz="12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potássio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13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16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Ácido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Ácido acético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17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ml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122555" algn="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10</a:t>
                      </a:r>
                      <a:r>
                        <a:rPr sz="1200" spc="-1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ml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7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Ácido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bórico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10</a:t>
                      </a:r>
                      <a:r>
                        <a:rPr sz="12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1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10" dirty="0">
                          <a:latin typeface="Tahoma"/>
                          <a:cs typeface="Tahoma"/>
                        </a:rPr>
                        <a:t>Kodalk</a:t>
                      </a:r>
                      <a:r>
                        <a:rPr sz="1200" spc="-15" baseline="24305" dirty="0">
                          <a:latin typeface="Tahoma"/>
                          <a:cs typeface="Tahoma"/>
                        </a:rPr>
                        <a:t>®</a:t>
                      </a:r>
                      <a:r>
                        <a:rPr sz="1200" spc="150" baseline="243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7" baseline="24305" dirty="0">
                          <a:latin typeface="Tahoma"/>
                          <a:cs typeface="Tahoma"/>
                        </a:rPr>
                        <a:t>(2)</a:t>
                      </a:r>
                      <a:endParaRPr sz="1200" baseline="24305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15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10</a:t>
                      </a:r>
                      <a:r>
                        <a:rPr sz="12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389890" algn="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1,5</a:t>
                      </a:r>
                      <a:r>
                        <a:rPr sz="1200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5925"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Endurecedor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123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Alúmen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2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potássio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123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15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-5" dirty="0">
                          <a:latin typeface="Tahoma"/>
                          <a:cs typeface="Tahoma"/>
                        </a:rPr>
                        <a:t>g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123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2925" y="849629"/>
            <a:ext cx="1330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85" dirty="0" err="1">
                <a:latin typeface="Trebuchet MS"/>
                <a:cs typeface="Trebuchet MS"/>
              </a:rPr>
              <a:t>Lavagens</a:t>
            </a:r>
            <a:endParaRPr sz="1800" b="1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93900" y="1596898"/>
            <a:ext cx="540067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lavagem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serve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para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eliminar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dispersão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tiossulfato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  </a:t>
            </a:r>
            <a:r>
              <a:rPr sz="1800" spc="-25" dirty="0">
                <a:latin typeface="Trebuchet MS"/>
                <a:cs typeface="Trebuchet MS"/>
              </a:rPr>
              <a:t>os </a:t>
            </a:r>
            <a:r>
              <a:rPr sz="1800" spc="-85" dirty="0">
                <a:latin typeface="Trebuchet MS"/>
                <a:cs typeface="Trebuchet MS"/>
              </a:rPr>
              <a:t>complexos prata‐tiossulfto </a:t>
            </a:r>
            <a:r>
              <a:rPr sz="1800" spc="-50" dirty="0">
                <a:latin typeface="Trebuchet MS"/>
                <a:cs typeface="Trebuchet MS"/>
              </a:rPr>
              <a:t>após</a:t>
            </a:r>
            <a:r>
              <a:rPr sz="1800" spc="-39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114" dirty="0">
                <a:latin typeface="Trebuchet MS"/>
                <a:cs typeface="Trebuchet MS"/>
              </a:rPr>
              <a:t>fixação.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61594">
              <a:lnSpc>
                <a:spcPct val="100000"/>
              </a:lnSpc>
            </a:pPr>
            <a:r>
              <a:rPr sz="1800" b="1" spc="-105" dirty="0">
                <a:latin typeface="Trebuchet MS"/>
                <a:cs typeface="Trebuchet MS"/>
              </a:rPr>
              <a:t>Hypo‐clearing </a:t>
            </a:r>
            <a:r>
              <a:rPr sz="1800" spc="-30" dirty="0">
                <a:latin typeface="Trebuchet MS"/>
                <a:cs typeface="Trebuchet MS"/>
              </a:rPr>
              <a:t>ou</a:t>
            </a:r>
            <a:r>
              <a:rPr sz="1800" spc="-380" dirty="0">
                <a:latin typeface="Trebuchet MS"/>
                <a:cs typeface="Trebuchet MS"/>
              </a:rPr>
              <a:t> </a:t>
            </a:r>
            <a:r>
              <a:rPr sz="1800" b="1" spc="-105" dirty="0">
                <a:latin typeface="Trebuchet MS"/>
                <a:cs typeface="Trebuchet MS"/>
              </a:rPr>
              <a:t>hypo‐cleaning </a:t>
            </a:r>
            <a:r>
              <a:rPr sz="1800" spc="-110" dirty="0">
                <a:latin typeface="Trebuchet MS"/>
                <a:cs typeface="Trebuchet MS"/>
              </a:rPr>
              <a:t>‐ </a:t>
            </a:r>
            <a:r>
              <a:rPr sz="1800" spc="-90" dirty="0">
                <a:latin typeface="Trebuchet MS"/>
                <a:cs typeface="Trebuchet MS"/>
              </a:rPr>
              <a:t>lavagem </a:t>
            </a:r>
            <a:r>
              <a:rPr sz="1800" spc="-85" dirty="0">
                <a:latin typeface="Trebuchet MS"/>
                <a:cs typeface="Trebuchet MS"/>
              </a:rPr>
              <a:t>rápida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70" dirty="0">
                <a:latin typeface="Trebuchet MS"/>
                <a:cs typeface="Trebuchet MS"/>
              </a:rPr>
              <a:t>suave  </a:t>
            </a:r>
            <a:r>
              <a:rPr sz="1800" spc="-80" dirty="0">
                <a:latin typeface="Trebuchet MS"/>
                <a:cs typeface="Trebuchet MS"/>
              </a:rPr>
              <a:t>com sulfito </a:t>
            </a:r>
            <a:r>
              <a:rPr sz="1800" spc="-75" dirty="0">
                <a:latin typeface="Trebuchet MS"/>
                <a:cs typeface="Trebuchet MS"/>
              </a:rPr>
              <a:t>de </a:t>
            </a:r>
            <a:r>
              <a:rPr sz="1800" spc="-45" dirty="0">
                <a:latin typeface="Trebuchet MS"/>
                <a:cs typeface="Trebuchet MS"/>
              </a:rPr>
              <a:t>sódio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390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2%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19430">
              <a:lnSpc>
                <a:spcPct val="100000"/>
              </a:lnSpc>
            </a:pPr>
            <a:r>
              <a:rPr sz="1800" b="1" spc="-100" dirty="0">
                <a:latin typeface="Trebuchet MS"/>
                <a:cs typeface="Trebuchet MS"/>
              </a:rPr>
              <a:t>Hypo‐eliminators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elimina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traços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do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fixador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de  viragens </a:t>
            </a:r>
            <a:r>
              <a:rPr sz="1800" spc="-85" dirty="0">
                <a:latin typeface="Trebuchet MS"/>
                <a:cs typeface="Trebuchet MS"/>
              </a:rPr>
              <a:t>a </a:t>
            </a:r>
            <a:r>
              <a:rPr sz="1800" spc="-70" dirty="0">
                <a:latin typeface="Trebuchet MS"/>
                <a:cs typeface="Trebuchet MS"/>
              </a:rPr>
              <a:t>selénio </a:t>
            </a:r>
            <a:r>
              <a:rPr sz="1800" spc="-90" dirty="0">
                <a:latin typeface="Trebuchet MS"/>
                <a:cs typeface="Trebuchet MS"/>
              </a:rPr>
              <a:t>e </a:t>
            </a:r>
            <a:r>
              <a:rPr sz="1800" spc="-85" dirty="0">
                <a:latin typeface="Trebuchet MS"/>
                <a:cs typeface="Trebuchet MS"/>
              </a:rPr>
              <a:t>a</a:t>
            </a:r>
            <a:r>
              <a:rPr sz="1800" spc="-34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sépia.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96725" y="4567428"/>
            <a:ext cx="558165" cy="165100"/>
          </a:xfrm>
          <a:custGeom>
            <a:avLst/>
            <a:gdLst/>
            <a:ahLst/>
            <a:cxnLst/>
            <a:rect l="l" t="t" r="r" b="b"/>
            <a:pathLst>
              <a:path w="558164" h="165100">
                <a:moveTo>
                  <a:pt x="557783" y="82296"/>
                </a:moveTo>
                <a:lnTo>
                  <a:pt x="550068" y="40397"/>
                </a:lnTo>
                <a:lnTo>
                  <a:pt x="517064" y="4310"/>
                </a:lnTo>
                <a:lnTo>
                  <a:pt x="505205" y="0"/>
                </a:lnTo>
                <a:lnTo>
                  <a:pt x="502919" y="6096"/>
                </a:lnTo>
                <a:lnTo>
                  <a:pt x="512492" y="10370"/>
                </a:lnTo>
                <a:lnTo>
                  <a:pt x="520636" y="16287"/>
                </a:lnTo>
                <a:lnTo>
                  <a:pt x="540162" y="54578"/>
                </a:lnTo>
                <a:lnTo>
                  <a:pt x="542543" y="81534"/>
                </a:lnTo>
                <a:lnTo>
                  <a:pt x="542543" y="137646"/>
                </a:lnTo>
                <a:lnTo>
                  <a:pt x="544067" y="135636"/>
                </a:lnTo>
                <a:lnTo>
                  <a:pt x="550068" y="124086"/>
                </a:lnTo>
                <a:lnTo>
                  <a:pt x="554354" y="111252"/>
                </a:lnTo>
                <a:lnTo>
                  <a:pt x="556926" y="97274"/>
                </a:lnTo>
                <a:lnTo>
                  <a:pt x="557783" y="82296"/>
                </a:lnTo>
                <a:close/>
              </a:path>
              <a:path w="558164" h="165100">
                <a:moveTo>
                  <a:pt x="542543" y="137646"/>
                </a:moveTo>
                <a:lnTo>
                  <a:pt x="542543" y="81534"/>
                </a:lnTo>
                <a:lnTo>
                  <a:pt x="541960" y="95809"/>
                </a:lnTo>
                <a:lnTo>
                  <a:pt x="540162" y="108870"/>
                </a:lnTo>
                <a:lnTo>
                  <a:pt x="520636" y="147542"/>
                </a:lnTo>
                <a:lnTo>
                  <a:pt x="502919" y="157734"/>
                </a:lnTo>
                <a:lnTo>
                  <a:pt x="505205" y="164592"/>
                </a:lnTo>
                <a:lnTo>
                  <a:pt x="517064" y="160174"/>
                </a:lnTo>
                <a:lnTo>
                  <a:pt x="527494" y="153828"/>
                </a:lnTo>
                <a:lnTo>
                  <a:pt x="536495" y="145625"/>
                </a:lnTo>
                <a:lnTo>
                  <a:pt x="542543" y="137646"/>
                </a:lnTo>
                <a:close/>
              </a:path>
              <a:path w="558164" h="165100">
                <a:moveTo>
                  <a:pt x="54863" y="6096"/>
                </a:moveTo>
                <a:lnTo>
                  <a:pt x="52577" y="0"/>
                </a:lnTo>
                <a:lnTo>
                  <a:pt x="40719" y="4310"/>
                </a:lnTo>
                <a:lnTo>
                  <a:pt x="30289" y="10477"/>
                </a:lnTo>
                <a:lnTo>
                  <a:pt x="3428" y="53054"/>
                </a:lnTo>
                <a:lnTo>
                  <a:pt x="0" y="82296"/>
                </a:lnTo>
                <a:lnTo>
                  <a:pt x="857" y="97274"/>
                </a:lnTo>
                <a:lnTo>
                  <a:pt x="3428" y="111252"/>
                </a:lnTo>
                <a:lnTo>
                  <a:pt x="7715" y="124086"/>
                </a:lnTo>
                <a:lnTo>
                  <a:pt x="13715" y="135636"/>
                </a:lnTo>
                <a:lnTo>
                  <a:pt x="15239" y="137646"/>
                </a:lnTo>
                <a:lnTo>
                  <a:pt x="15239" y="81534"/>
                </a:lnTo>
                <a:lnTo>
                  <a:pt x="15823" y="67377"/>
                </a:lnTo>
                <a:lnTo>
                  <a:pt x="30432" y="23776"/>
                </a:lnTo>
                <a:lnTo>
                  <a:pt x="45291" y="10370"/>
                </a:lnTo>
                <a:lnTo>
                  <a:pt x="54863" y="6096"/>
                </a:lnTo>
                <a:close/>
              </a:path>
              <a:path w="558164" h="165100">
                <a:moveTo>
                  <a:pt x="54863" y="157734"/>
                </a:moveTo>
                <a:lnTo>
                  <a:pt x="25145" y="131064"/>
                </a:lnTo>
                <a:lnTo>
                  <a:pt x="15239" y="81534"/>
                </a:lnTo>
                <a:lnTo>
                  <a:pt x="15239" y="137646"/>
                </a:lnTo>
                <a:lnTo>
                  <a:pt x="21288" y="145625"/>
                </a:lnTo>
                <a:lnTo>
                  <a:pt x="30289" y="153828"/>
                </a:lnTo>
                <a:lnTo>
                  <a:pt x="40719" y="160174"/>
                </a:lnTo>
                <a:lnTo>
                  <a:pt x="52577" y="164592"/>
                </a:lnTo>
                <a:lnTo>
                  <a:pt x="54863" y="1577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59237" y="5417820"/>
            <a:ext cx="477520" cy="165100"/>
          </a:xfrm>
          <a:custGeom>
            <a:avLst/>
            <a:gdLst/>
            <a:ahLst/>
            <a:cxnLst/>
            <a:rect l="l" t="t" r="r" b="b"/>
            <a:pathLst>
              <a:path w="477520" h="165100">
                <a:moveTo>
                  <a:pt x="477012" y="82296"/>
                </a:moveTo>
                <a:lnTo>
                  <a:pt x="469296" y="40826"/>
                </a:lnTo>
                <a:lnTo>
                  <a:pt x="436292" y="4417"/>
                </a:lnTo>
                <a:lnTo>
                  <a:pt x="424434" y="0"/>
                </a:lnTo>
                <a:lnTo>
                  <a:pt x="422148" y="6858"/>
                </a:lnTo>
                <a:lnTo>
                  <a:pt x="431720" y="11013"/>
                </a:lnTo>
                <a:lnTo>
                  <a:pt x="439864" y="16668"/>
                </a:lnTo>
                <a:lnTo>
                  <a:pt x="459390" y="54863"/>
                </a:lnTo>
                <a:lnTo>
                  <a:pt x="461772" y="81534"/>
                </a:lnTo>
                <a:lnTo>
                  <a:pt x="461772" y="137711"/>
                </a:lnTo>
                <a:lnTo>
                  <a:pt x="463296" y="135636"/>
                </a:lnTo>
                <a:lnTo>
                  <a:pt x="469296" y="124194"/>
                </a:lnTo>
                <a:lnTo>
                  <a:pt x="473583" y="111537"/>
                </a:lnTo>
                <a:lnTo>
                  <a:pt x="476154" y="97595"/>
                </a:lnTo>
                <a:lnTo>
                  <a:pt x="477012" y="82296"/>
                </a:lnTo>
                <a:close/>
              </a:path>
              <a:path w="477520" h="165100">
                <a:moveTo>
                  <a:pt x="461772" y="137711"/>
                </a:moveTo>
                <a:lnTo>
                  <a:pt x="461772" y="81534"/>
                </a:lnTo>
                <a:lnTo>
                  <a:pt x="461188" y="96250"/>
                </a:lnTo>
                <a:lnTo>
                  <a:pt x="459390" y="109537"/>
                </a:lnTo>
                <a:lnTo>
                  <a:pt x="439864" y="148209"/>
                </a:lnTo>
                <a:lnTo>
                  <a:pt x="422148" y="157734"/>
                </a:lnTo>
                <a:lnTo>
                  <a:pt x="424434" y="164592"/>
                </a:lnTo>
                <a:lnTo>
                  <a:pt x="436292" y="160281"/>
                </a:lnTo>
                <a:lnTo>
                  <a:pt x="446722" y="154114"/>
                </a:lnTo>
                <a:lnTo>
                  <a:pt x="455723" y="145946"/>
                </a:lnTo>
                <a:lnTo>
                  <a:pt x="461772" y="137711"/>
                </a:lnTo>
                <a:close/>
              </a:path>
              <a:path w="477520" h="165100">
                <a:moveTo>
                  <a:pt x="54864" y="6858"/>
                </a:moveTo>
                <a:lnTo>
                  <a:pt x="52578" y="0"/>
                </a:lnTo>
                <a:lnTo>
                  <a:pt x="40719" y="4417"/>
                </a:lnTo>
                <a:lnTo>
                  <a:pt x="30289" y="10763"/>
                </a:lnTo>
                <a:lnTo>
                  <a:pt x="3429" y="53625"/>
                </a:lnTo>
                <a:lnTo>
                  <a:pt x="0" y="82296"/>
                </a:lnTo>
                <a:lnTo>
                  <a:pt x="857" y="97595"/>
                </a:lnTo>
                <a:lnTo>
                  <a:pt x="3429" y="111537"/>
                </a:lnTo>
                <a:lnTo>
                  <a:pt x="7715" y="124194"/>
                </a:lnTo>
                <a:lnTo>
                  <a:pt x="13716" y="135636"/>
                </a:lnTo>
                <a:lnTo>
                  <a:pt x="15240" y="137711"/>
                </a:lnTo>
                <a:lnTo>
                  <a:pt x="15240" y="81534"/>
                </a:lnTo>
                <a:lnTo>
                  <a:pt x="15823" y="67698"/>
                </a:lnTo>
                <a:lnTo>
                  <a:pt x="30432" y="23895"/>
                </a:lnTo>
                <a:lnTo>
                  <a:pt x="45291" y="11013"/>
                </a:lnTo>
                <a:lnTo>
                  <a:pt x="54864" y="6858"/>
                </a:lnTo>
                <a:close/>
              </a:path>
              <a:path w="477520" h="165100">
                <a:moveTo>
                  <a:pt x="54864" y="157734"/>
                </a:moveTo>
                <a:lnTo>
                  <a:pt x="25146" y="131826"/>
                </a:lnTo>
                <a:lnTo>
                  <a:pt x="15240" y="81534"/>
                </a:lnTo>
                <a:lnTo>
                  <a:pt x="15240" y="137711"/>
                </a:lnTo>
                <a:lnTo>
                  <a:pt x="21288" y="145946"/>
                </a:lnTo>
                <a:lnTo>
                  <a:pt x="30289" y="154114"/>
                </a:lnTo>
                <a:lnTo>
                  <a:pt x="40719" y="160281"/>
                </a:lnTo>
                <a:lnTo>
                  <a:pt x="52578" y="164592"/>
                </a:lnTo>
                <a:lnTo>
                  <a:pt x="54864" y="1577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823803"/>
              </p:ext>
            </p:extLst>
          </p:nvPr>
        </p:nvGraphicFramePr>
        <p:xfrm>
          <a:off x="2222500" y="4337685"/>
          <a:ext cx="5256529" cy="2160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51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5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8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52400" marR="748665">
                        <a:lnSpc>
                          <a:spcPct val="100000"/>
                        </a:lnSpc>
                        <a:tabLst>
                          <a:tab pos="2105025" algn="l"/>
                        </a:tabLst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Peróxido</a:t>
                      </a:r>
                      <a:r>
                        <a:rPr sz="14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Hidrogénio	</a:t>
                      </a:r>
                      <a:r>
                        <a:rPr sz="1400" spc="20" dirty="0">
                          <a:latin typeface="Georgia"/>
                          <a:cs typeface="Georgia"/>
                        </a:rPr>
                        <a:t>H</a:t>
                      </a:r>
                      <a:r>
                        <a:rPr sz="1500" spc="30" baseline="-16666" dirty="0">
                          <a:latin typeface="Georgia"/>
                          <a:cs typeface="Georgia"/>
                        </a:rPr>
                        <a:t>2</a:t>
                      </a:r>
                      <a:r>
                        <a:rPr sz="1400" spc="20" dirty="0">
                          <a:latin typeface="Georgia"/>
                          <a:cs typeface="Georgia"/>
                        </a:rPr>
                        <a:t>O</a:t>
                      </a:r>
                      <a:r>
                        <a:rPr sz="1500" spc="30" baseline="-16666" dirty="0">
                          <a:latin typeface="Georgia"/>
                          <a:cs typeface="Georgia"/>
                        </a:rPr>
                        <a:t>2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a 3%  (água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oxigenada)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marL="15240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125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ml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270">
                <a:tc>
                  <a:txBody>
                    <a:bodyPr/>
                    <a:lstStyle/>
                    <a:p>
                      <a:pPr marL="152400" marR="1718310">
                        <a:lnSpc>
                          <a:spcPct val="100000"/>
                        </a:lnSpc>
                        <a:spcBef>
                          <a:spcPts val="1280"/>
                        </a:spcBef>
                        <a:tabLst>
                          <a:tab pos="868044" algn="l"/>
                        </a:tabLst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Amónia	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NH</a:t>
                      </a:r>
                      <a:r>
                        <a:rPr sz="1500" baseline="-16666" dirty="0">
                          <a:latin typeface="Georgia"/>
                          <a:cs typeface="Georgia"/>
                        </a:rPr>
                        <a:t>3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a 10% ou  Amónia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"pura"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62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100 ml ou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1524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ml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62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470"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Água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Até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1L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878471" y="575310"/>
            <a:ext cx="529590" cy="538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292350" y="4096640"/>
            <a:ext cx="2438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Exemplo: </a:t>
            </a:r>
            <a:r>
              <a:rPr sz="1200" spc="-10" dirty="0">
                <a:latin typeface="Tahoma"/>
                <a:cs typeface="Tahoma"/>
              </a:rPr>
              <a:t>Kodak </a:t>
            </a:r>
            <a:r>
              <a:rPr sz="1200" spc="-5" dirty="0">
                <a:latin typeface="Tahoma"/>
                <a:cs typeface="Tahoma"/>
              </a:rPr>
              <a:t>Hypo-eliminator</a:t>
            </a:r>
            <a:r>
              <a:rPr sz="1200" spc="2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E1</a:t>
            </a:r>
            <a:endParaRPr sz="12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1987</Words>
  <Application>Microsoft Office PowerPoint</Application>
  <PresentationFormat>Personalizados</PresentationFormat>
  <Paragraphs>380</Paragraphs>
  <Slides>35</Slides>
  <Notes>0</Notes>
  <HiddenSlides>9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35</vt:i4>
      </vt:variant>
    </vt:vector>
  </HeadingPairs>
  <TitlesOfParts>
    <vt:vector size="43" baseType="lpstr">
      <vt:lpstr>Arial</vt:lpstr>
      <vt:lpstr>Calibri</vt:lpstr>
      <vt:lpstr>Georgia</vt:lpstr>
      <vt:lpstr>Symbol</vt:lpstr>
      <vt:lpstr>Tahoma</vt:lpstr>
      <vt:lpstr>Times New Roman</vt:lpstr>
      <vt:lpstr>Trebuchet MS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Capítulo^N6</dc:title>
  <dc:creator>User</dc:creator>
  <cp:lastModifiedBy>Henrique Pinho</cp:lastModifiedBy>
  <cp:revision>12</cp:revision>
  <cp:lastPrinted>2018-04-16T14:11:33Z</cp:lastPrinted>
  <dcterms:created xsi:type="dcterms:W3CDTF">2018-02-11T12:19:06Z</dcterms:created>
  <dcterms:modified xsi:type="dcterms:W3CDTF">2023-01-04T20:29:55Z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2017-04-28T00:00:00Z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2018-02-11T00:00:00Z</vt:filetime>
  </property>
</Properties>
</file>