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53" r:id="rId1"/>
  </p:sldMasterIdLst>
  <p:notesMasterIdLst>
    <p:notesMasterId r:id="rId19"/>
  </p:notesMasterIdLst>
  <p:sldIdLst>
    <p:sldId id="256" r:id="rId2"/>
    <p:sldId id="317" r:id="rId3"/>
    <p:sldId id="319" r:id="rId4"/>
    <p:sldId id="320" r:id="rId5"/>
    <p:sldId id="321" r:id="rId6"/>
    <p:sldId id="322" r:id="rId7"/>
    <p:sldId id="323" r:id="rId8"/>
    <p:sldId id="325" r:id="rId9"/>
    <p:sldId id="324" r:id="rId10"/>
    <p:sldId id="327" r:id="rId11"/>
    <p:sldId id="326" r:id="rId12"/>
    <p:sldId id="328" r:id="rId13"/>
    <p:sldId id="329" r:id="rId14"/>
    <p:sldId id="330" r:id="rId15"/>
    <p:sldId id="331" r:id="rId16"/>
    <p:sldId id="318" r:id="rId17"/>
    <p:sldId id="332" r:id="rId18"/>
  </p:sldIdLst>
  <p:sldSz cx="9144000" cy="6858000" type="screen4x3"/>
  <p:notesSz cx="6669088" cy="9928225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7">
          <p15:clr>
            <a:srgbClr val="A4A3A4"/>
          </p15:clr>
        </p15:guide>
        <p15:guide id="2" pos="210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6600"/>
    <a:srgbClr val="FFFF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2F4ED29-2DD2-4B4E-8BAF-36092FF22133}" v="176" dt="2025-12-13T10:51:20.72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2838BEF-8BB2-4498-84A7-C5851F593DF1}" styleName="Medium Style 4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4252" autoAdjust="0"/>
    <p:restoredTop sz="90929"/>
  </p:normalViewPr>
  <p:slideViewPr>
    <p:cSldViewPr>
      <p:cViewPr varScale="1">
        <p:scale>
          <a:sx n="76" d="100"/>
          <a:sy n="76" d="100"/>
        </p:scale>
        <p:origin x="2155" y="53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38" d="100"/>
          <a:sy n="38" d="100"/>
        </p:scale>
        <p:origin x="-1458" y="-78"/>
      </p:cViewPr>
      <p:guideLst>
        <p:guide orient="horz" pos="3127"/>
        <p:guide pos="210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Valentim Nunes" userId="2fc39dd6-4589-4583-8aa5-e52934365c00" providerId="ADAL" clId="{C2276AD1-7830-42C5-98DA-7C0583F5485D}"/>
    <pc:docChg chg="undo custSel addSld delSld modSld sldOrd">
      <pc:chgData name="Valentim Nunes" userId="2fc39dd6-4589-4583-8aa5-e52934365c00" providerId="ADAL" clId="{C2276AD1-7830-42C5-98DA-7C0583F5485D}" dt="2025-12-13T10:51:20.729" v="3222"/>
      <pc:docMkLst>
        <pc:docMk/>
      </pc:docMkLst>
      <pc:sldChg chg="modSp mod">
        <pc:chgData name="Valentim Nunes" userId="2fc39dd6-4589-4583-8aa5-e52934365c00" providerId="ADAL" clId="{C2276AD1-7830-42C5-98DA-7C0583F5485D}" dt="2025-12-02T16:14:24.718" v="2167" actId="20577"/>
        <pc:sldMkLst>
          <pc:docMk/>
          <pc:sldMk cId="0" sldId="256"/>
        </pc:sldMkLst>
        <pc:spChg chg="mod">
          <ac:chgData name="Valentim Nunes" userId="2fc39dd6-4589-4583-8aa5-e52934365c00" providerId="ADAL" clId="{C2276AD1-7830-42C5-98DA-7C0583F5485D}" dt="2025-12-02T16:14:24.718" v="2167" actId="20577"/>
          <ac:spMkLst>
            <pc:docMk/>
            <pc:sldMk cId="0" sldId="256"/>
            <ac:spMk id="3076" creationId="{172FBDC5-6EC5-A98E-275A-2B7A37F625F4}"/>
          </ac:spMkLst>
        </pc:spChg>
      </pc:sldChg>
      <pc:sldChg chg="addSp modSp mod modAnim">
        <pc:chgData name="Valentim Nunes" userId="2fc39dd6-4589-4583-8aa5-e52934365c00" providerId="ADAL" clId="{C2276AD1-7830-42C5-98DA-7C0583F5485D}" dt="2025-12-03T10:56:43.908" v="2768"/>
        <pc:sldMkLst>
          <pc:docMk/>
          <pc:sldMk cId="846578710" sldId="317"/>
        </pc:sldMkLst>
        <pc:spChg chg="add mod">
          <ac:chgData name="Valentim Nunes" userId="2fc39dd6-4589-4583-8aa5-e52934365c00" providerId="ADAL" clId="{C2276AD1-7830-42C5-98DA-7C0583F5485D}" dt="2025-12-02T10:42:10.571" v="410" actId="2711"/>
          <ac:spMkLst>
            <pc:docMk/>
            <pc:sldMk cId="846578710" sldId="317"/>
            <ac:spMk id="3" creationId="{FA37C72D-DC5F-44E2-48F0-6818B2C6E55C}"/>
          </ac:spMkLst>
        </pc:spChg>
        <pc:spChg chg="mod">
          <ac:chgData name="Valentim Nunes" userId="2fc39dd6-4589-4583-8aa5-e52934365c00" providerId="ADAL" clId="{C2276AD1-7830-42C5-98DA-7C0583F5485D}" dt="2025-12-02T10:40:40.637" v="403" actId="20577"/>
          <ac:spMkLst>
            <pc:docMk/>
            <pc:sldMk cId="846578710" sldId="317"/>
            <ac:spMk id="4" creationId="{35C73EB2-9A7D-DA30-EF58-D1D942B41358}"/>
          </ac:spMkLst>
        </pc:spChg>
        <pc:spChg chg="add mod">
          <ac:chgData name="Valentim Nunes" userId="2fc39dd6-4589-4583-8aa5-e52934365c00" providerId="ADAL" clId="{C2276AD1-7830-42C5-98DA-7C0583F5485D}" dt="2025-12-02T10:43:16.573" v="416" actId="1076"/>
          <ac:spMkLst>
            <pc:docMk/>
            <pc:sldMk cId="846578710" sldId="317"/>
            <ac:spMk id="5" creationId="{08FB1BC3-157D-C7A3-60ED-EF66294A687C}"/>
          </ac:spMkLst>
        </pc:spChg>
      </pc:sldChg>
      <pc:sldChg chg="addSp delSp modSp new mod modAnim">
        <pc:chgData name="Valentim Nunes" userId="2fc39dd6-4589-4583-8aa5-e52934365c00" providerId="ADAL" clId="{C2276AD1-7830-42C5-98DA-7C0583F5485D}" dt="2025-12-03T11:13:42.755" v="2892"/>
        <pc:sldMkLst>
          <pc:docMk/>
          <pc:sldMk cId="3254920784" sldId="318"/>
        </pc:sldMkLst>
        <pc:spChg chg="add mod">
          <ac:chgData name="Valentim Nunes" userId="2fc39dd6-4589-4583-8aa5-e52934365c00" providerId="ADAL" clId="{C2276AD1-7830-42C5-98DA-7C0583F5485D}" dt="2025-12-03T11:07:18.248" v="2824" actId="6549"/>
          <ac:spMkLst>
            <pc:docMk/>
            <pc:sldMk cId="3254920784" sldId="318"/>
            <ac:spMk id="2" creationId="{74B92E7B-AA6A-8B05-E845-9242154D6466}"/>
          </ac:spMkLst>
        </pc:spChg>
        <pc:spChg chg="add mod">
          <ac:chgData name="Valentim Nunes" userId="2fc39dd6-4589-4583-8aa5-e52934365c00" providerId="ADAL" clId="{C2276AD1-7830-42C5-98DA-7C0583F5485D}" dt="2025-12-03T11:12:39.114" v="2883" actId="2711"/>
          <ac:spMkLst>
            <pc:docMk/>
            <pc:sldMk cId="3254920784" sldId="318"/>
            <ac:spMk id="3" creationId="{1AD68D93-3A9A-885E-D551-14B12FFE1C6F}"/>
          </ac:spMkLst>
        </pc:spChg>
        <pc:spChg chg="add mod">
          <ac:chgData name="Valentim Nunes" userId="2fc39dd6-4589-4583-8aa5-e52934365c00" providerId="ADAL" clId="{C2276AD1-7830-42C5-98DA-7C0583F5485D}" dt="2025-12-03T11:12:47.147" v="2884" actId="2711"/>
          <ac:spMkLst>
            <pc:docMk/>
            <pc:sldMk cId="3254920784" sldId="318"/>
            <ac:spMk id="5" creationId="{5A5EA1DE-3B16-D17A-F8A7-0803DFB3B889}"/>
          </ac:spMkLst>
        </pc:spChg>
        <pc:spChg chg="add mod">
          <ac:chgData name="Valentim Nunes" userId="2fc39dd6-4589-4583-8aa5-e52934365c00" providerId="ADAL" clId="{C2276AD1-7830-42C5-98DA-7C0583F5485D}" dt="2025-12-03T11:12:56.751" v="2886" actId="2711"/>
          <ac:spMkLst>
            <pc:docMk/>
            <pc:sldMk cId="3254920784" sldId="318"/>
            <ac:spMk id="6" creationId="{9023CDF7-5DFC-4AF4-DA1D-AE9315305AC3}"/>
          </ac:spMkLst>
        </pc:spChg>
        <pc:spChg chg="add mod">
          <ac:chgData name="Valentim Nunes" userId="2fc39dd6-4589-4583-8aa5-e52934365c00" providerId="ADAL" clId="{C2276AD1-7830-42C5-98DA-7C0583F5485D}" dt="2025-12-03T11:13:24.458" v="2888" actId="164"/>
          <ac:spMkLst>
            <pc:docMk/>
            <pc:sldMk cId="3254920784" sldId="318"/>
            <ac:spMk id="7" creationId="{DAD2B87D-30C8-1693-BE04-A9B7E8721E8B}"/>
          </ac:spMkLst>
        </pc:spChg>
        <pc:spChg chg="add mod">
          <ac:chgData name="Valentim Nunes" userId="2fc39dd6-4589-4583-8aa5-e52934365c00" providerId="ADAL" clId="{C2276AD1-7830-42C5-98DA-7C0583F5485D}" dt="2025-12-03T11:13:24.458" v="2888" actId="164"/>
          <ac:spMkLst>
            <pc:docMk/>
            <pc:sldMk cId="3254920784" sldId="318"/>
            <ac:spMk id="8" creationId="{21E51099-00E1-7F9A-06E9-E612528F4E0D}"/>
          </ac:spMkLst>
        </pc:spChg>
        <pc:grpChg chg="add mod">
          <ac:chgData name="Valentim Nunes" userId="2fc39dd6-4589-4583-8aa5-e52934365c00" providerId="ADAL" clId="{C2276AD1-7830-42C5-98DA-7C0583F5485D}" dt="2025-12-03T11:13:24.458" v="2888" actId="164"/>
          <ac:grpSpMkLst>
            <pc:docMk/>
            <pc:sldMk cId="3254920784" sldId="318"/>
            <ac:grpSpMk id="9" creationId="{A710FE1C-E976-354F-B6DA-6B090B811BED}"/>
          </ac:grpSpMkLst>
        </pc:grpChg>
      </pc:sldChg>
      <pc:sldChg chg="addSp new mod">
        <pc:chgData name="Valentim Nunes" userId="2fc39dd6-4589-4583-8aa5-e52934365c00" providerId="ADAL" clId="{C2276AD1-7830-42C5-98DA-7C0583F5485D}" dt="2025-12-01T11:01:04.128" v="264" actId="22"/>
        <pc:sldMkLst>
          <pc:docMk/>
          <pc:sldMk cId="3788342474" sldId="319"/>
        </pc:sldMkLst>
        <pc:picChg chg="add">
          <ac:chgData name="Valentim Nunes" userId="2fc39dd6-4589-4583-8aa5-e52934365c00" providerId="ADAL" clId="{C2276AD1-7830-42C5-98DA-7C0583F5485D}" dt="2025-12-01T11:01:04.128" v="264" actId="22"/>
          <ac:picMkLst>
            <pc:docMk/>
            <pc:sldMk cId="3788342474" sldId="319"/>
            <ac:picMk id="3" creationId="{EEEC71EB-76C9-0B25-6D94-CD05A91025F7}"/>
          </ac:picMkLst>
        </pc:picChg>
      </pc:sldChg>
      <pc:sldChg chg="addSp delSp modSp new mod modAnim">
        <pc:chgData name="Valentim Nunes" userId="2fc39dd6-4589-4583-8aa5-e52934365c00" providerId="ADAL" clId="{C2276AD1-7830-42C5-98DA-7C0583F5485D}" dt="2025-12-03T10:57:07.790" v="2776" actId="20577"/>
        <pc:sldMkLst>
          <pc:docMk/>
          <pc:sldMk cId="2670844799" sldId="320"/>
        </pc:sldMkLst>
        <pc:spChg chg="add mod">
          <ac:chgData name="Valentim Nunes" userId="2fc39dd6-4589-4583-8aa5-e52934365c00" providerId="ADAL" clId="{C2276AD1-7830-42C5-98DA-7C0583F5485D}" dt="2025-12-02T10:52:10.684" v="748" actId="1076"/>
          <ac:spMkLst>
            <pc:docMk/>
            <pc:sldMk cId="2670844799" sldId="320"/>
            <ac:spMk id="2" creationId="{42F49F0D-1E65-CE7C-BD10-F56DB74AA66C}"/>
          </ac:spMkLst>
        </pc:spChg>
        <pc:spChg chg="add mod">
          <ac:chgData name="Valentim Nunes" userId="2fc39dd6-4589-4583-8aa5-e52934365c00" providerId="ADAL" clId="{C2276AD1-7830-42C5-98DA-7C0583F5485D}" dt="2025-12-02T10:46:45.693" v="582" actId="20577"/>
          <ac:spMkLst>
            <pc:docMk/>
            <pc:sldMk cId="2670844799" sldId="320"/>
            <ac:spMk id="4" creationId="{A863421B-44AD-3595-F4A1-0D0D8C7A37C4}"/>
          </ac:spMkLst>
        </pc:spChg>
        <pc:spChg chg="add mod">
          <ac:chgData name="Valentim Nunes" userId="2fc39dd6-4589-4583-8aa5-e52934365c00" providerId="ADAL" clId="{C2276AD1-7830-42C5-98DA-7C0583F5485D}" dt="2025-12-02T10:54:22.590" v="899" actId="164"/>
          <ac:spMkLst>
            <pc:docMk/>
            <pc:sldMk cId="2670844799" sldId="320"/>
            <ac:spMk id="5" creationId="{0104421F-CB56-ABDE-9C1E-685E91B481F1}"/>
          </ac:spMkLst>
        </pc:spChg>
        <pc:spChg chg="add mod">
          <ac:chgData name="Valentim Nunes" userId="2fc39dd6-4589-4583-8aa5-e52934365c00" providerId="ADAL" clId="{C2276AD1-7830-42C5-98DA-7C0583F5485D}" dt="2025-12-02T10:54:22.590" v="899" actId="164"/>
          <ac:spMkLst>
            <pc:docMk/>
            <pc:sldMk cId="2670844799" sldId="320"/>
            <ac:spMk id="6" creationId="{D669C11D-A9DF-5205-439B-0B51104D1E0D}"/>
          </ac:spMkLst>
        </pc:spChg>
        <pc:spChg chg="add mod">
          <ac:chgData name="Valentim Nunes" userId="2fc39dd6-4589-4583-8aa5-e52934365c00" providerId="ADAL" clId="{C2276AD1-7830-42C5-98DA-7C0583F5485D}" dt="2025-12-03T10:57:07.790" v="2776" actId="20577"/>
          <ac:spMkLst>
            <pc:docMk/>
            <pc:sldMk cId="2670844799" sldId="320"/>
            <ac:spMk id="7" creationId="{43109C13-5F6D-AA90-E9CA-8AF7A196330F}"/>
          </ac:spMkLst>
        </pc:spChg>
        <pc:grpChg chg="add mod">
          <ac:chgData name="Valentim Nunes" userId="2fc39dd6-4589-4583-8aa5-e52934365c00" providerId="ADAL" clId="{C2276AD1-7830-42C5-98DA-7C0583F5485D}" dt="2025-12-02T10:54:22.590" v="899" actId="164"/>
          <ac:grpSpMkLst>
            <pc:docMk/>
            <pc:sldMk cId="2670844799" sldId="320"/>
            <ac:grpSpMk id="8" creationId="{B9207ECD-7CED-F777-76BC-8C9DB68961EF}"/>
          </ac:grpSpMkLst>
        </pc:grpChg>
      </pc:sldChg>
      <pc:sldChg chg="addSp delSp modSp new mod">
        <pc:chgData name="Valentim Nunes" userId="2fc39dd6-4589-4583-8aa5-e52934365c00" providerId="ADAL" clId="{C2276AD1-7830-42C5-98DA-7C0583F5485D}" dt="2025-12-02T18:26:13.545" v="2642" actId="6549"/>
        <pc:sldMkLst>
          <pc:docMk/>
          <pc:sldMk cId="1011386433" sldId="321"/>
        </pc:sldMkLst>
        <pc:spChg chg="add mod">
          <ac:chgData name="Valentim Nunes" userId="2fc39dd6-4589-4583-8aa5-e52934365c00" providerId="ADAL" clId="{C2276AD1-7830-42C5-98DA-7C0583F5485D}" dt="2025-12-02T10:56:24.177" v="947" actId="6549"/>
          <ac:spMkLst>
            <pc:docMk/>
            <pc:sldMk cId="1011386433" sldId="321"/>
            <ac:spMk id="2" creationId="{1FEF27E5-7EE6-C068-7750-B13563C427B2}"/>
          </ac:spMkLst>
        </pc:spChg>
        <pc:spChg chg="add mod">
          <ac:chgData name="Valentim Nunes" userId="2fc39dd6-4589-4583-8aa5-e52934365c00" providerId="ADAL" clId="{C2276AD1-7830-42C5-98DA-7C0583F5485D}" dt="2025-12-02T18:26:13.545" v="2642" actId="6549"/>
          <ac:spMkLst>
            <pc:docMk/>
            <pc:sldMk cId="1011386433" sldId="321"/>
            <ac:spMk id="4" creationId="{97F66508-B71C-C1C7-E7DD-218E5E6EC23C}"/>
          </ac:spMkLst>
        </pc:spChg>
      </pc:sldChg>
      <pc:sldChg chg="addSp delSp modSp new mod">
        <pc:chgData name="Valentim Nunes" userId="2fc39dd6-4589-4583-8aa5-e52934365c00" providerId="ADAL" clId="{C2276AD1-7830-42C5-98DA-7C0583F5485D}" dt="2025-12-02T11:17:21.752" v="1614" actId="1076"/>
        <pc:sldMkLst>
          <pc:docMk/>
          <pc:sldMk cId="1992326434" sldId="322"/>
        </pc:sldMkLst>
        <pc:spChg chg="add mod">
          <ac:chgData name="Valentim Nunes" userId="2fc39dd6-4589-4583-8aa5-e52934365c00" providerId="ADAL" clId="{C2276AD1-7830-42C5-98DA-7C0583F5485D}" dt="2025-12-02T11:15:01.710" v="1467" actId="20577"/>
          <ac:spMkLst>
            <pc:docMk/>
            <pc:sldMk cId="1992326434" sldId="322"/>
            <ac:spMk id="6" creationId="{E2DD35D3-0599-03EC-646C-F42752CFA4CD}"/>
          </ac:spMkLst>
        </pc:spChg>
        <pc:spChg chg="add mod">
          <ac:chgData name="Valentim Nunes" userId="2fc39dd6-4589-4583-8aa5-e52934365c00" providerId="ADAL" clId="{C2276AD1-7830-42C5-98DA-7C0583F5485D}" dt="2025-12-02T11:17:09.998" v="1611" actId="255"/>
          <ac:spMkLst>
            <pc:docMk/>
            <pc:sldMk cId="1992326434" sldId="322"/>
            <ac:spMk id="8" creationId="{2A1FE5C1-46BD-2285-0828-294C76062A05}"/>
          </ac:spMkLst>
        </pc:spChg>
        <pc:picChg chg="add mod">
          <ac:chgData name="Valentim Nunes" userId="2fc39dd6-4589-4583-8aa5-e52934365c00" providerId="ADAL" clId="{C2276AD1-7830-42C5-98DA-7C0583F5485D}" dt="2025-12-02T11:17:21.752" v="1614" actId="1076"/>
          <ac:picMkLst>
            <pc:docMk/>
            <pc:sldMk cId="1992326434" sldId="322"/>
            <ac:picMk id="4" creationId="{1CE39885-8718-AF6E-0CA3-8DEB2956778C}"/>
          </ac:picMkLst>
        </pc:picChg>
      </pc:sldChg>
      <pc:sldChg chg="addSp delSp modSp new mod">
        <pc:chgData name="Valentim Nunes" userId="2fc39dd6-4589-4583-8aa5-e52934365c00" providerId="ADAL" clId="{C2276AD1-7830-42C5-98DA-7C0583F5485D}" dt="2025-12-02T11:28:49.872" v="2100" actId="20577"/>
        <pc:sldMkLst>
          <pc:docMk/>
          <pc:sldMk cId="892856396" sldId="323"/>
        </pc:sldMkLst>
        <pc:spChg chg="add mod">
          <ac:chgData name="Valentim Nunes" userId="2fc39dd6-4589-4583-8aa5-e52934365c00" providerId="ADAL" clId="{C2276AD1-7830-42C5-98DA-7C0583F5485D}" dt="2025-12-02T11:28:39.623" v="2096" actId="20577"/>
          <ac:spMkLst>
            <pc:docMk/>
            <pc:sldMk cId="892856396" sldId="323"/>
            <ac:spMk id="2" creationId="{9870CE49-D5F8-3FB5-8629-07A8D2CACB6F}"/>
          </ac:spMkLst>
        </pc:spChg>
        <pc:spChg chg="add mod">
          <ac:chgData name="Valentim Nunes" userId="2fc39dd6-4589-4583-8aa5-e52934365c00" providerId="ADAL" clId="{C2276AD1-7830-42C5-98DA-7C0583F5485D}" dt="2025-12-02T11:28:49.872" v="2100" actId="20577"/>
          <ac:spMkLst>
            <pc:docMk/>
            <pc:sldMk cId="892856396" sldId="323"/>
            <ac:spMk id="4" creationId="{CB508F76-0E36-BCAE-C426-DBA90D2CF8DF}"/>
          </ac:spMkLst>
        </pc:spChg>
        <pc:spChg chg="add mod">
          <ac:chgData name="Valentim Nunes" userId="2fc39dd6-4589-4583-8aa5-e52934365c00" providerId="ADAL" clId="{C2276AD1-7830-42C5-98DA-7C0583F5485D}" dt="2025-12-02T11:28:33.899" v="2095" actId="207"/>
          <ac:spMkLst>
            <pc:docMk/>
            <pc:sldMk cId="892856396" sldId="323"/>
            <ac:spMk id="8" creationId="{A754EE1F-AE6D-4DBB-ABAF-9632B2D7D0BE}"/>
          </ac:spMkLst>
        </pc:spChg>
      </pc:sldChg>
      <pc:sldChg chg="addSp delSp modSp new mod">
        <pc:chgData name="Valentim Nunes" userId="2fc39dd6-4589-4583-8aa5-e52934365c00" providerId="ADAL" clId="{C2276AD1-7830-42C5-98DA-7C0583F5485D}" dt="2025-12-02T18:27:43.670" v="2647" actId="313"/>
        <pc:sldMkLst>
          <pc:docMk/>
          <pc:sldMk cId="3841028548" sldId="324"/>
        </pc:sldMkLst>
        <pc:spChg chg="add mod">
          <ac:chgData name="Valentim Nunes" userId="2fc39dd6-4589-4583-8aa5-e52934365c00" providerId="ADAL" clId="{C2276AD1-7830-42C5-98DA-7C0583F5485D}" dt="2025-12-02T16:22:09.319" v="2248" actId="6549"/>
          <ac:spMkLst>
            <pc:docMk/>
            <pc:sldMk cId="3841028548" sldId="324"/>
            <ac:spMk id="5" creationId="{FB1011D7-2202-075D-2CD2-A4351DABE2B5}"/>
          </ac:spMkLst>
        </pc:spChg>
        <pc:spChg chg="add mod">
          <ac:chgData name="Valentim Nunes" userId="2fc39dd6-4589-4583-8aa5-e52934365c00" providerId="ADAL" clId="{C2276AD1-7830-42C5-98DA-7C0583F5485D}" dt="2025-12-02T18:27:43.670" v="2647" actId="313"/>
          <ac:spMkLst>
            <pc:docMk/>
            <pc:sldMk cId="3841028548" sldId="324"/>
            <ac:spMk id="9" creationId="{F1063491-F312-9F39-81E4-44A7FD455E21}"/>
          </ac:spMkLst>
        </pc:spChg>
      </pc:sldChg>
      <pc:sldChg chg="addSp modSp new mod ord">
        <pc:chgData name="Valentim Nunes" userId="2fc39dd6-4589-4583-8aa5-e52934365c00" providerId="ADAL" clId="{C2276AD1-7830-42C5-98DA-7C0583F5485D}" dt="2025-12-02T16:48:07.320" v="2583"/>
        <pc:sldMkLst>
          <pc:docMk/>
          <pc:sldMk cId="280157416" sldId="325"/>
        </pc:sldMkLst>
        <pc:spChg chg="add mod">
          <ac:chgData name="Valentim Nunes" userId="2fc39dd6-4589-4583-8aa5-e52934365c00" providerId="ADAL" clId="{C2276AD1-7830-42C5-98DA-7C0583F5485D}" dt="2025-12-02T16:28:08.367" v="2378" actId="14100"/>
          <ac:spMkLst>
            <pc:docMk/>
            <pc:sldMk cId="280157416" sldId="325"/>
            <ac:spMk id="2" creationId="{5E5145BC-BAE2-0562-FD3E-B2FF3128E4D1}"/>
          </ac:spMkLst>
        </pc:spChg>
        <pc:spChg chg="add mod">
          <ac:chgData name="Valentim Nunes" userId="2fc39dd6-4589-4583-8aa5-e52934365c00" providerId="ADAL" clId="{C2276AD1-7830-42C5-98DA-7C0583F5485D}" dt="2025-12-02T16:31:46.765" v="2426" actId="20577"/>
          <ac:spMkLst>
            <pc:docMk/>
            <pc:sldMk cId="280157416" sldId="325"/>
            <ac:spMk id="4" creationId="{8E066E95-F367-0DA4-76DE-02343298FFAB}"/>
          </ac:spMkLst>
        </pc:spChg>
        <pc:spChg chg="add mod">
          <ac:chgData name="Valentim Nunes" userId="2fc39dd6-4589-4583-8aa5-e52934365c00" providerId="ADAL" clId="{C2276AD1-7830-42C5-98DA-7C0583F5485D}" dt="2025-12-02T16:42:27.795" v="2435" actId="2711"/>
          <ac:spMkLst>
            <pc:docMk/>
            <pc:sldMk cId="280157416" sldId="325"/>
            <ac:spMk id="5" creationId="{BAD1FDDA-6AA5-9673-A6BD-D2E65C4C61A2}"/>
          </ac:spMkLst>
        </pc:spChg>
      </pc:sldChg>
      <pc:sldChg chg="addSp delSp modSp new mod ord">
        <pc:chgData name="Valentim Nunes" userId="2fc39dd6-4589-4583-8aa5-e52934365c00" providerId="ADAL" clId="{C2276AD1-7830-42C5-98DA-7C0583F5485D}" dt="2025-12-02T16:56:08.536" v="2604" actId="14100"/>
        <pc:sldMkLst>
          <pc:docMk/>
          <pc:sldMk cId="2396898808" sldId="326"/>
        </pc:sldMkLst>
        <pc:picChg chg="add mod">
          <ac:chgData name="Valentim Nunes" userId="2fc39dd6-4589-4583-8aa5-e52934365c00" providerId="ADAL" clId="{C2276AD1-7830-42C5-98DA-7C0583F5485D}" dt="2025-12-02T16:56:08.536" v="2604" actId="14100"/>
          <ac:picMkLst>
            <pc:docMk/>
            <pc:sldMk cId="2396898808" sldId="326"/>
            <ac:picMk id="5" creationId="{46BACBA8-9D9A-093E-3618-30445E139B66}"/>
          </ac:picMkLst>
        </pc:picChg>
      </pc:sldChg>
      <pc:sldChg chg="addSp delSp modSp new mod ord">
        <pc:chgData name="Valentim Nunes" userId="2fc39dd6-4589-4583-8aa5-e52934365c00" providerId="ADAL" clId="{C2276AD1-7830-42C5-98DA-7C0583F5485D}" dt="2025-12-03T10:58:42.617" v="2778" actId="947"/>
        <pc:sldMkLst>
          <pc:docMk/>
          <pc:sldMk cId="1911351177" sldId="327"/>
        </pc:sldMkLst>
        <pc:spChg chg="add mod">
          <ac:chgData name="Valentim Nunes" userId="2fc39dd6-4589-4583-8aa5-e52934365c00" providerId="ADAL" clId="{C2276AD1-7830-42C5-98DA-7C0583F5485D}" dt="2025-12-03T10:58:42.617" v="2778" actId="947"/>
          <ac:spMkLst>
            <pc:docMk/>
            <pc:sldMk cId="1911351177" sldId="327"/>
            <ac:spMk id="5" creationId="{2C49BE00-5816-EE8A-43A7-93683DF9F6F3}"/>
          </ac:spMkLst>
        </pc:spChg>
        <pc:picChg chg="add">
          <ac:chgData name="Valentim Nunes" userId="2fc39dd6-4589-4583-8aa5-e52934365c00" providerId="ADAL" clId="{C2276AD1-7830-42C5-98DA-7C0583F5485D}" dt="2025-12-02T16:44:13.862" v="2440"/>
          <ac:picMkLst>
            <pc:docMk/>
            <pc:sldMk cId="1911351177" sldId="327"/>
            <ac:picMk id="1032" creationId="{37E16F1D-975E-5ECF-FACF-9ABB3951E532}"/>
          </ac:picMkLst>
        </pc:picChg>
        <pc:picChg chg="add">
          <ac:chgData name="Valentim Nunes" userId="2fc39dd6-4589-4583-8aa5-e52934365c00" providerId="ADAL" clId="{C2276AD1-7830-42C5-98DA-7C0583F5485D}" dt="2025-12-02T16:44:13.862" v="2440"/>
          <ac:picMkLst>
            <pc:docMk/>
            <pc:sldMk cId="1911351177" sldId="327"/>
            <ac:picMk id="1033" creationId="{1B7C888B-5F48-1F9D-C7D0-6E9B32D446C6}"/>
          </ac:picMkLst>
        </pc:picChg>
      </pc:sldChg>
      <pc:sldChg chg="addSp modSp new">
        <pc:chgData name="Valentim Nunes" userId="2fc39dd6-4589-4583-8aa5-e52934365c00" providerId="ADAL" clId="{C2276AD1-7830-42C5-98DA-7C0583F5485D}" dt="2025-12-02T16:52:27.699" v="2592" actId="1076"/>
        <pc:sldMkLst>
          <pc:docMk/>
          <pc:sldMk cId="2203437442" sldId="328"/>
        </pc:sldMkLst>
        <pc:spChg chg="add mod">
          <ac:chgData name="Valentim Nunes" userId="2fc39dd6-4589-4583-8aa5-e52934365c00" providerId="ADAL" clId="{C2276AD1-7830-42C5-98DA-7C0583F5485D}" dt="2025-12-02T16:52:27.699" v="2592" actId="1076"/>
          <ac:spMkLst>
            <pc:docMk/>
            <pc:sldMk cId="2203437442" sldId="328"/>
            <ac:spMk id="2" creationId="{06B2253F-0833-CE31-1759-4F62CE6F5383}"/>
          </ac:spMkLst>
        </pc:spChg>
      </pc:sldChg>
      <pc:sldChg chg="addSp delSp new mod">
        <pc:chgData name="Valentim Nunes" userId="2fc39dd6-4589-4583-8aa5-e52934365c00" providerId="ADAL" clId="{C2276AD1-7830-42C5-98DA-7C0583F5485D}" dt="2025-12-02T16:59:36.533" v="2608" actId="22"/>
        <pc:sldMkLst>
          <pc:docMk/>
          <pc:sldMk cId="4100322450" sldId="329"/>
        </pc:sldMkLst>
        <pc:picChg chg="add">
          <ac:chgData name="Valentim Nunes" userId="2fc39dd6-4589-4583-8aa5-e52934365c00" providerId="ADAL" clId="{C2276AD1-7830-42C5-98DA-7C0583F5485D}" dt="2025-12-02T16:59:36.533" v="2608" actId="22"/>
          <ac:picMkLst>
            <pc:docMk/>
            <pc:sldMk cId="4100322450" sldId="329"/>
            <ac:picMk id="5" creationId="{F958A7E7-F856-4A9B-E06B-3F2C282C35FA}"/>
          </ac:picMkLst>
        </pc:picChg>
      </pc:sldChg>
      <pc:sldChg chg="addSp new mod">
        <pc:chgData name="Valentim Nunes" userId="2fc39dd6-4589-4583-8aa5-e52934365c00" providerId="ADAL" clId="{C2276AD1-7830-42C5-98DA-7C0583F5485D}" dt="2025-12-02T17:04:09.851" v="2610" actId="22"/>
        <pc:sldMkLst>
          <pc:docMk/>
          <pc:sldMk cId="419298175" sldId="330"/>
        </pc:sldMkLst>
        <pc:picChg chg="add">
          <ac:chgData name="Valentim Nunes" userId="2fc39dd6-4589-4583-8aa5-e52934365c00" providerId="ADAL" clId="{C2276AD1-7830-42C5-98DA-7C0583F5485D}" dt="2025-12-02T17:04:09.851" v="2610" actId="22"/>
          <ac:picMkLst>
            <pc:docMk/>
            <pc:sldMk cId="419298175" sldId="330"/>
            <ac:picMk id="3" creationId="{27F7E75D-C635-7C50-9643-2A5DE275AFEC}"/>
          </ac:picMkLst>
        </pc:picChg>
      </pc:sldChg>
      <pc:sldChg chg="addSp modSp new mod modAnim">
        <pc:chgData name="Valentim Nunes" userId="2fc39dd6-4589-4583-8aa5-e52934365c00" providerId="ADAL" clId="{C2276AD1-7830-42C5-98DA-7C0583F5485D}" dt="2025-12-13T10:51:20.729" v="3222"/>
        <pc:sldMkLst>
          <pc:docMk/>
          <pc:sldMk cId="2336526501" sldId="331"/>
        </pc:sldMkLst>
        <pc:picChg chg="add">
          <ac:chgData name="Valentim Nunes" userId="2fc39dd6-4589-4583-8aa5-e52934365c00" providerId="ADAL" clId="{C2276AD1-7830-42C5-98DA-7C0583F5485D}" dt="2025-12-02T17:05:31.340" v="2612" actId="22"/>
          <ac:picMkLst>
            <pc:docMk/>
            <pc:sldMk cId="2336526501" sldId="331"/>
            <ac:picMk id="3" creationId="{7820D9FD-90F9-B016-9A5D-B679B3F1B963}"/>
          </ac:picMkLst>
        </pc:picChg>
        <pc:cxnChg chg="add mod">
          <ac:chgData name="Valentim Nunes" userId="2fc39dd6-4589-4583-8aa5-e52934365c00" providerId="ADAL" clId="{C2276AD1-7830-42C5-98DA-7C0583F5485D}" dt="2025-12-02T17:06:41.376" v="2635" actId="692"/>
          <ac:cxnSpMkLst>
            <pc:docMk/>
            <pc:sldMk cId="2336526501" sldId="331"/>
            <ac:cxnSpMk id="5" creationId="{F2FDEA02-CA74-D163-048C-8795AE28F575}"/>
          </ac:cxnSpMkLst>
        </pc:cxnChg>
      </pc:sldChg>
      <pc:sldChg chg="addSp modSp new mod">
        <pc:chgData name="Valentim Nunes" userId="2fc39dd6-4589-4583-8aa5-e52934365c00" providerId="ADAL" clId="{C2276AD1-7830-42C5-98DA-7C0583F5485D}" dt="2025-12-03T11:19:14.849" v="3221" actId="2711"/>
        <pc:sldMkLst>
          <pc:docMk/>
          <pc:sldMk cId="14131030" sldId="332"/>
        </pc:sldMkLst>
        <pc:spChg chg="add mod">
          <ac:chgData name="Valentim Nunes" userId="2fc39dd6-4589-4583-8aa5-e52934365c00" providerId="ADAL" clId="{C2276AD1-7830-42C5-98DA-7C0583F5485D}" dt="2025-12-03T11:19:14.849" v="3221" actId="2711"/>
          <ac:spMkLst>
            <pc:docMk/>
            <pc:sldMk cId="14131030" sldId="332"/>
            <ac:spMk id="2" creationId="{2E9B08CF-4DBF-9B0F-E673-112D966D40F6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E0199141-ECC3-249E-A451-500D0AE5F563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925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0" hangingPunct="0">
              <a:defRPr sz="1200">
                <a:cs typeface="+mn-cs"/>
              </a:defRPr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891A237-82DD-8768-FDF4-678D87E3E022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778250" y="0"/>
            <a:ext cx="288925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0" hangingPunct="0">
              <a:defRPr sz="1200">
                <a:cs typeface="+mn-cs"/>
              </a:defRPr>
            </a:lvl1pPr>
          </a:lstStyle>
          <a:p>
            <a:pPr>
              <a:defRPr/>
            </a:pPr>
            <a:fld id="{EF4AD1FD-929A-4FFC-A756-7A40D02ADB14}" type="datetimeFigureOut">
              <a:rPr lang="pt-PT"/>
              <a:pPr>
                <a:defRPr/>
              </a:pPr>
              <a:t>13/12/2025</a:t>
            </a:fld>
            <a:endParaRPr lang="pt-PT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9D1D7925-7725-3206-B818-0D0905EA9E5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852488" y="744538"/>
            <a:ext cx="4964112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pt-PT" noProof="0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C6F9CBE7-13AD-213E-A15F-029573EE938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66750" y="4716463"/>
            <a:ext cx="5335588" cy="44672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pt-PT" noProof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5AB520F-DEB2-745F-67EF-1BF8264EED7B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9429750"/>
            <a:ext cx="288925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0" hangingPunct="0">
              <a:defRPr sz="1200">
                <a:cs typeface="+mn-cs"/>
              </a:defRPr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347989A-6EDF-7C6C-91D0-E31D2656259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778250" y="9429750"/>
            <a:ext cx="2889250" cy="496888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pPr>
              <a:defRPr/>
            </a:pPr>
            <a:fld id="{3430A4A6-68B1-4943-8C93-97EBF00DA296}" type="slidenum">
              <a:rPr lang="pt-PT" altLang="pt-PT"/>
              <a:pPr>
                <a:defRPr/>
              </a:pPr>
              <a:t>‹nº›</a:t>
            </a:fld>
            <a:endParaRPr lang="pt-PT" altLang="pt-P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430A4A6-68B1-4943-8C93-97EBF00DA296}" type="slidenum">
              <a:rPr lang="pt-PT" altLang="pt-PT" smtClean="0"/>
              <a:pPr>
                <a:defRPr/>
              </a:pPr>
              <a:t>2</a:t>
            </a:fld>
            <a:endParaRPr lang="pt-PT" altLang="pt-PT"/>
          </a:p>
        </p:txBody>
      </p:sp>
    </p:spTree>
    <p:extLst>
      <p:ext uri="{BB962C8B-B14F-4D97-AF65-F5344CB8AC3E}">
        <p14:creationId xmlns:p14="http://schemas.microsoft.com/office/powerpoint/2010/main" val="31514872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  <a:endParaRPr lang="pt-PT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89D8F3AC-7B66-331F-DEFB-41C25814FA7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DC0722BC-1074-80FA-0039-BD3A2B2244D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92639DCE-86D5-E6ED-AD0F-E96A3BB7086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2143E63-4D84-4D96-8579-41D3AD61CC9C}" type="slidenum">
              <a:rPr lang="pt-PT" altLang="pt-PT"/>
              <a:pPr>
                <a:defRPr/>
              </a:pPr>
              <a:t>‹nº›</a:t>
            </a:fld>
            <a:endParaRPr lang="pt-PT" altLang="pt-PT"/>
          </a:p>
        </p:txBody>
      </p:sp>
    </p:spTree>
    <p:extLst>
      <p:ext uri="{BB962C8B-B14F-4D97-AF65-F5344CB8AC3E}">
        <p14:creationId xmlns:p14="http://schemas.microsoft.com/office/powerpoint/2010/main" val="35695245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00336F08-3B24-6A1C-812E-614E1E22B75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F790E626-D391-7C63-4559-BEC8466CBF2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06601578-0C0A-CA5F-9265-1768BEFA748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BBBAEE5-A312-494D-BFCB-1E2431C3A158}" type="slidenum">
              <a:rPr lang="pt-PT" altLang="pt-PT"/>
              <a:pPr>
                <a:defRPr/>
              </a:pPr>
              <a:t>‹nº›</a:t>
            </a:fld>
            <a:endParaRPr lang="pt-PT" altLang="pt-PT"/>
          </a:p>
        </p:txBody>
      </p:sp>
    </p:spTree>
    <p:extLst>
      <p:ext uri="{BB962C8B-B14F-4D97-AF65-F5344CB8AC3E}">
        <p14:creationId xmlns:p14="http://schemas.microsoft.com/office/powerpoint/2010/main" val="40184964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6ECDBF89-A34D-051A-AD93-649C2FC30C2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8A89F0EB-09C7-C18E-835F-A3BC8FD2BB5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F8EC048C-F488-E0CD-FD1B-DD8C02435A6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17A3B95-B577-4DD6-BA8A-C1AB170954D4}" type="slidenum">
              <a:rPr lang="pt-PT" altLang="pt-PT"/>
              <a:pPr>
                <a:defRPr/>
              </a:pPr>
              <a:t>‹nº›</a:t>
            </a:fld>
            <a:endParaRPr lang="pt-PT" altLang="pt-PT"/>
          </a:p>
        </p:txBody>
      </p:sp>
    </p:spTree>
    <p:extLst>
      <p:ext uri="{BB962C8B-B14F-4D97-AF65-F5344CB8AC3E}">
        <p14:creationId xmlns:p14="http://schemas.microsoft.com/office/powerpoint/2010/main" val="2817131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304CDBF-E874-CEE2-D48D-379F3D9B672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E43A8A7-68B2-3038-4732-4D5923C9D73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738F2AF-73A6-34D3-402D-D761EEFE0BF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5305554-952F-42C4-8C42-34BB21AFE1DD}" type="slidenum">
              <a:rPr lang="pt-PT" altLang="pt-PT"/>
              <a:pPr>
                <a:defRPr/>
              </a:pPr>
              <a:t>‹nº›</a:t>
            </a:fld>
            <a:endParaRPr lang="pt-PT" altLang="pt-PT"/>
          </a:p>
        </p:txBody>
      </p:sp>
    </p:spTree>
    <p:extLst>
      <p:ext uri="{BB962C8B-B14F-4D97-AF65-F5344CB8AC3E}">
        <p14:creationId xmlns:p14="http://schemas.microsoft.com/office/powerpoint/2010/main" val="7272172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BCC836CB-669C-AA0F-8DA9-AD5742586E5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122F8CF8-418F-E118-5549-264E10ECC25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2DA96468-1EEC-93F2-14A0-A27FD8DEBDC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AC22193-D8FA-4507-A3D3-B0069D951163}" type="slidenum">
              <a:rPr lang="pt-PT" altLang="pt-PT"/>
              <a:pPr>
                <a:defRPr/>
              </a:pPr>
              <a:t>‹nº›</a:t>
            </a:fld>
            <a:endParaRPr lang="pt-PT" altLang="pt-PT"/>
          </a:p>
        </p:txBody>
      </p:sp>
    </p:spTree>
    <p:extLst>
      <p:ext uri="{BB962C8B-B14F-4D97-AF65-F5344CB8AC3E}">
        <p14:creationId xmlns:p14="http://schemas.microsoft.com/office/powerpoint/2010/main" val="7820709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02C552F9-FD8B-2AB7-897B-5ACD9666380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7A8AE69E-3922-93EF-28FD-0BD0B0946BF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66BC5BCE-1D7D-BE5D-891C-857ECD363FA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6DC8DE2-17CA-44E4-B48B-A079BA56174B}" type="slidenum">
              <a:rPr lang="pt-PT" altLang="pt-PT"/>
              <a:pPr>
                <a:defRPr/>
              </a:pPr>
              <a:t>‹nº›</a:t>
            </a:fld>
            <a:endParaRPr lang="pt-PT" altLang="pt-PT"/>
          </a:p>
        </p:txBody>
      </p:sp>
    </p:spTree>
    <p:extLst>
      <p:ext uri="{BB962C8B-B14F-4D97-AF65-F5344CB8AC3E}">
        <p14:creationId xmlns:p14="http://schemas.microsoft.com/office/powerpoint/2010/main" val="40703570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4F88F8BE-F3AA-A2A2-5B30-57AB35832B9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4399BB8B-F523-7D05-E051-1B1D3BA8025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CCD275A9-27B1-BA72-520C-40CC0C898B2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47FAFDD-1E67-4FEA-A27B-E9DE997E1944}" type="slidenum">
              <a:rPr lang="pt-PT" altLang="pt-PT"/>
              <a:pPr>
                <a:defRPr/>
              </a:pPr>
              <a:t>‹nº›</a:t>
            </a:fld>
            <a:endParaRPr lang="pt-PT" altLang="pt-PT"/>
          </a:p>
        </p:txBody>
      </p:sp>
    </p:spTree>
    <p:extLst>
      <p:ext uri="{BB962C8B-B14F-4D97-AF65-F5344CB8AC3E}">
        <p14:creationId xmlns:p14="http://schemas.microsoft.com/office/powerpoint/2010/main" val="1278368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307D71E-5C52-9755-0306-96C1EDA17F9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5017A1C-6681-06EE-17DF-2870814B58B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8FD168A-F916-B6C2-91F0-F5F3DD35420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23CE9B2-E072-4BBE-8D7E-7968B60B42A2}" type="slidenum">
              <a:rPr lang="pt-PT" altLang="pt-PT"/>
              <a:pPr>
                <a:defRPr/>
              </a:pPr>
              <a:t>‹nº›</a:t>
            </a:fld>
            <a:endParaRPr lang="pt-PT" altLang="pt-PT"/>
          </a:p>
        </p:txBody>
      </p:sp>
    </p:spTree>
    <p:extLst>
      <p:ext uri="{BB962C8B-B14F-4D97-AF65-F5344CB8AC3E}">
        <p14:creationId xmlns:p14="http://schemas.microsoft.com/office/powerpoint/2010/main" val="22211704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t-PT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F69E38D-CF2F-CBFE-FB52-81561FDE19C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99F6D85-B2C5-10DF-D109-A51AECC2106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C592C4D-1AA5-58E7-A81A-1EAA49DEEED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299384A-3029-4383-A073-38129ED8F35E}" type="slidenum">
              <a:rPr lang="pt-PT" altLang="pt-PT"/>
              <a:pPr>
                <a:defRPr/>
              </a:pPr>
              <a:t>‹nº›</a:t>
            </a:fld>
            <a:endParaRPr lang="pt-PT" altLang="pt-PT"/>
          </a:p>
        </p:txBody>
      </p:sp>
    </p:spTree>
    <p:extLst>
      <p:ext uri="{BB962C8B-B14F-4D97-AF65-F5344CB8AC3E}">
        <p14:creationId xmlns:p14="http://schemas.microsoft.com/office/powerpoint/2010/main" val="1907629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CE6B5683-F18E-9FBB-3FB4-7D0739CA1D4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3A566482-F485-8047-9BF0-7E97FC734D9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D21F03BB-9DFB-7A7C-D6CB-228FDE85D6E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B3A383-3B0E-4E71-8ACA-19DAC47744F0}" type="slidenum">
              <a:rPr lang="pt-PT" altLang="pt-PT"/>
              <a:pPr>
                <a:defRPr/>
              </a:pPr>
              <a:t>‹nº›</a:t>
            </a:fld>
            <a:endParaRPr lang="pt-PT" altLang="pt-PT"/>
          </a:p>
        </p:txBody>
      </p:sp>
    </p:spTree>
    <p:extLst>
      <p:ext uri="{BB962C8B-B14F-4D97-AF65-F5344CB8AC3E}">
        <p14:creationId xmlns:p14="http://schemas.microsoft.com/office/powerpoint/2010/main" val="4124445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DCA13505-5774-DBD0-C147-71708FAB6CC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3B84F40A-6C8B-E852-49BE-24055724D43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1C979BFF-60FC-681A-417F-A661A7E7998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1BA429E-0C58-4184-A47B-090EE287831F}" type="slidenum">
              <a:rPr lang="pt-PT" altLang="pt-PT"/>
              <a:pPr>
                <a:defRPr/>
              </a:pPr>
              <a:t>‹nº›</a:t>
            </a:fld>
            <a:endParaRPr lang="pt-PT" altLang="pt-PT"/>
          </a:p>
        </p:txBody>
      </p:sp>
    </p:spTree>
    <p:extLst>
      <p:ext uri="{BB962C8B-B14F-4D97-AF65-F5344CB8AC3E}">
        <p14:creationId xmlns:p14="http://schemas.microsoft.com/office/powerpoint/2010/main" val="6295192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FA3288A5-6D9C-388E-A394-745D628DE89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t-PT" altLang="pt-PT"/>
              <a:t>Faça clique para editar o estilo do título do diapositivo principal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0015EF3E-1989-A441-7AB0-D732C5BE348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PT" altLang="pt-PT"/>
              <a:t>Faça clique para editar os estilos de texto do diapositivo principal</a:t>
            </a:r>
          </a:p>
          <a:p>
            <a:pPr lvl="1"/>
            <a:r>
              <a:rPr lang="pt-PT" altLang="pt-PT"/>
              <a:t>Segundo nível</a:t>
            </a:r>
          </a:p>
          <a:p>
            <a:pPr lvl="2"/>
            <a:r>
              <a:rPr lang="pt-PT" altLang="pt-PT"/>
              <a:t>Terceiro nível</a:t>
            </a:r>
          </a:p>
          <a:p>
            <a:pPr lvl="3"/>
            <a:r>
              <a:rPr lang="pt-PT" altLang="pt-PT"/>
              <a:t>Quarto nível</a:t>
            </a:r>
          </a:p>
          <a:p>
            <a:pPr lvl="4"/>
            <a:r>
              <a:rPr lang="pt-PT" altLang="pt-PT"/>
              <a:t>Quinto nível</a:t>
            </a:r>
          </a:p>
        </p:txBody>
      </p:sp>
      <p:sp>
        <p:nvSpPr>
          <p:cNvPr id="9220" name="Rectangle 4">
            <a:extLst>
              <a:ext uri="{FF2B5EF4-FFF2-40B4-BE49-F238E27FC236}">
                <a16:creationId xmlns:a16="http://schemas.microsoft.com/office/drawing/2014/main" id="{EC8CAEE9-2B7E-E117-1D2D-3F2D72296AB0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400">
                <a:cs typeface="+mn-cs"/>
              </a:defRPr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9221" name="Rectangle 5">
            <a:extLst>
              <a:ext uri="{FF2B5EF4-FFF2-40B4-BE49-F238E27FC236}">
                <a16:creationId xmlns:a16="http://schemas.microsoft.com/office/drawing/2014/main" id="{579B53BA-FAF6-E886-3AC9-0A165A63EE28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0" hangingPunct="0">
              <a:defRPr sz="1400">
                <a:cs typeface="+mn-cs"/>
              </a:defRPr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9222" name="Rectangle 6">
            <a:extLst>
              <a:ext uri="{FF2B5EF4-FFF2-40B4-BE49-F238E27FC236}">
                <a16:creationId xmlns:a16="http://schemas.microsoft.com/office/drawing/2014/main" id="{EBD6CA30-BC94-AA88-36CC-51C6F3222998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400"/>
            </a:lvl1pPr>
          </a:lstStyle>
          <a:p>
            <a:pPr>
              <a:defRPr/>
            </a:pPr>
            <a:fld id="{988401BB-4E1F-4A38-BA64-A10FD5A9B9BF}" type="slidenum">
              <a:rPr lang="pt-PT" altLang="pt-PT"/>
              <a:pPr>
                <a:defRPr/>
              </a:pPr>
              <a:t>‹nº›</a:t>
            </a:fld>
            <a:endParaRPr lang="pt-PT" altLang="pt-P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  <p:sldLayoutId id="2147483655" r:id="rId2"/>
    <p:sldLayoutId id="2147483656" r:id="rId3"/>
    <p:sldLayoutId id="2147483657" r:id="rId4"/>
    <p:sldLayoutId id="2147483658" r:id="rId5"/>
    <p:sldLayoutId id="2147483659" r:id="rId6"/>
    <p:sldLayoutId id="2147483660" r:id="rId7"/>
    <p:sldLayoutId id="2147483661" r:id="rId8"/>
    <p:sldLayoutId id="2147483662" r:id="rId9"/>
    <p:sldLayoutId id="2147483663" r:id="rId10"/>
    <p:sldLayoutId id="2147483664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itchFamily="34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3">
            <a:extLst>
              <a:ext uri="{FF2B5EF4-FFF2-40B4-BE49-F238E27FC236}">
                <a16:creationId xmlns:a16="http://schemas.microsoft.com/office/drawing/2014/main" id="{D7260028-C6C9-D297-98B3-17F353FA0C8F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1616151" y="2420888"/>
            <a:ext cx="6286500" cy="1584176"/>
          </a:xfrm>
        </p:spPr>
        <p:txBody>
          <a:bodyPr/>
          <a:lstStyle/>
          <a:p>
            <a:r>
              <a:rPr lang="pt-PT" altLang="pt-PT" sz="5400" dirty="0">
                <a:solidFill>
                  <a:srgbClr val="FF6600"/>
                </a:solidFill>
              </a:rPr>
              <a:t>Corrosão</a:t>
            </a:r>
          </a:p>
          <a:p>
            <a:r>
              <a:rPr lang="pt-PT" altLang="pt-PT" sz="2400" dirty="0">
                <a:solidFill>
                  <a:srgbClr val="FF6600"/>
                </a:solidFill>
              </a:rPr>
              <a:t>Cinética</a:t>
            </a:r>
          </a:p>
          <a:p>
            <a:endParaRPr lang="pt-PT" altLang="pt-PT" sz="5400" dirty="0">
              <a:solidFill>
                <a:srgbClr val="FF6600"/>
              </a:solidFill>
            </a:endParaRPr>
          </a:p>
          <a:p>
            <a:endParaRPr lang="pt-PT" altLang="pt-PT" sz="2400" dirty="0">
              <a:solidFill>
                <a:srgbClr val="FF6600"/>
              </a:solidFill>
            </a:endParaRPr>
          </a:p>
          <a:p>
            <a:endParaRPr lang="pt-PT" altLang="pt-PT" sz="5400" dirty="0">
              <a:solidFill>
                <a:srgbClr val="FF6600"/>
              </a:solidFill>
            </a:endParaRPr>
          </a:p>
          <a:p>
            <a:endParaRPr lang="pt-PT" altLang="pt-PT" sz="5400" dirty="0">
              <a:solidFill>
                <a:srgbClr val="FF6600"/>
              </a:solidFill>
            </a:endParaRPr>
          </a:p>
          <a:p>
            <a:endParaRPr lang="pt-PT" altLang="pt-PT" sz="2000" dirty="0">
              <a:solidFill>
                <a:schemeClr val="accent2"/>
              </a:solidFill>
            </a:endParaRPr>
          </a:p>
        </p:txBody>
      </p:sp>
      <p:sp>
        <p:nvSpPr>
          <p:cNvPr id="3076" name="Text Box 5">
            <a:extLst>
              <a:ext uri="{FF2B5EF4-FFF2-40B4-BE49-F238E27FC236}">
                <a16:creationId xmlns:a16="http://schemas.microsoft.com/office/drawing/2014/main" id="{172FBDC5-6EC5-A98E-275A-2B7A37F625F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04900" y="4293096"/>
            <a:ext cx="6934200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ct val="50000"/>
              </a:spcBef>
              <a:buFontTx/>
              <a:buNone/>
            </a:pPr>
            <a:r>
              <a:rPr lang="pt-PT" altLang="pt-PT" sz="2000" dirty="0"/>
              <a:t>Valentim M. B. Nunes</a:t>
            </a:r>
          </a:p>
          <a:p>
            <a:pPr algn="ctr">
              <a:spcBef>
                <a:spcPct val="50000"/>
              </a:spcBef>
              <a:buFontTx/>
              <a:buNone/>
            </a:pPr>
            <a:r>
              <a:rPr lang="pt-PT" altLang="pt-PT" sz="2000" dirty="0"/>
              <a:t>Unidade Departamental de Engenharia – Secção de Química</a:t>
            </a:r>
          </a:p>
          <a:p>
            <a:pPr algn="ctr">
              <a:spcBef>
                <a:spcPct val="50000"/>
              </a:spcBef>
              <a:buFontTx/>
              <a:buNone/>
            </a:pPr>
            <a:r>
              <a:rPr lang="pt-PT" altLang="pt-PT" sz="2000" dirty="0"/>
              <a:t>dezembro 2025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13157F91-E454-E91F-FEE9-4A2391745C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6151" y="548680"/>
            <a:ext cx="5911697" cy="9716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5956F309-E48E-A507-1263-F1DE9C38AFC0}"/>
              </a:ext>
            </a:extLst>
          </p:cNvPr>
          <p:cNvSpPr txBox="1"/>
          <p:nvPr/>
        </p:nvSpPr>
        <p:spPr>
          <a:xfrm>
            <a:off x="251520" y="404664"/>
            <a:ext cx="79208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3600" dirty="0">
                <a:solidFill>
                  <a:srgbClr val="FF6600"/>
                </a:solidFill>
                <a:latin typeface="+mj-lt"/>
              </a:rPr>
              <a:t> </a:t>
            </a:r>
            <a:r>
              <a:rPr lang="pt-PT" sz="3600" dirty="0">
                <a:solidFill>
                  <a:srgbClr val="FF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Termodinâmica </a:t>
            </a:r>
            <a:r>
              <a:rPr lang="pt-PT" sz="3600" i="1" dirty="0" err="1">
                <a:solidFill>
                  <a:srgbClr val="FF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vs</a:t>
            </a:r>
            <a:r>
              <a:rPr lang="pt-PT" sz="3600" dirty="0">
                <a:solidFill>
                  <a:srgbClr val="FF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Cinética</a:t>
            </a:r>
            <a:r>
              <a:rPr lang="pt-PT" sz="3600" dirty="0">
                <a:solidFill>
                  <a:srgbClr val="FF6600"/>
                </a:solidFill>
                <a:latin typeface="+mj-lt"/>
              </a:rPr>
              <a:t>…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35C73EB2-9A7D-DA30-EF58-D1D942B41358}"/>
              </a:ext>
            </a:extLst>
          </p:cNvPr>
          <p:cNvSpPr txBox="1"/>
          <p:nvPr/>
        </p:nvSpPr>
        <p:spPr>
          <a:xfrm>
            <a:off x="467544" y="1412776"/>
            <a:ext cx="8208912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latin typeface="+mj-lt"/>
              </a:rPr>
              <a:t>•</a:t>
            </a:r>
            <a:r>
              <a:rPr lang="pt-PT" dirty="0">
                <a:latin typeface="+mj-lt"/>
              </a:rPr>
              <a:t>Todos os metais/ligas são materiais que podem reagir em alguns ambientes.</a:t>
            </a:r>
            <a:endParaRPr lang="en-US" dirty="0">
              <a:latin typeface="+mj-lt"/>
            </a:endParaRPr>
          </a:p>
          <a:p>
            <a:r>
              <a:rPr lang="en-US" dirty="0">
                <a:latin typeface="+mj-lt"/>
              </a:rPr>
              <a:t>•A </a:t>
            </a:r>
            <a:r>
              <a:rPr lang="en-US" dirty="0" err="1">
                <a:latin typeface="+mj-lt"/>
              </a:rPr>
              <a:t>termodinâmica</a:t>
            </a:r>
            <a:r>
              <a:rPr lang="en-US" dirty="0">
                <a:latin typeface="+mj-lt"/>
              </a:rPr>
              <a:t> </a:t>
            </a:r>
            <a:r>
              <a:rPr lang="en-US" dirty="0" err="1">
                <a:latin typeface="+mj-lt"/>
              </a:rPr>
              <a:t>estabelece</a:t>
            </a:r>
            <a:r>
              <a:rPr lang="en-US" dirty="0">
                <a:latin typeface="+mj-lt"/>
              </a:rPr>
              <a:t> </a:t>
            </a:r>
            <a:r>
              <a:rPr lang="en-US" dirty="0" err="1">
                <a:latin typeface="+mj-lt"/>
              </a:rPr>
              <a:t>relações</a:t>
            </a:r>
            <a:r>
              <a:rPr lang="en-US" dirty="0">
                <a:latin typeface="+mj-lt"/>
              </a:rPr>
              <a:t> de  </a:t>
            </a:r>
            <a:r>
              <a:rPr lang="en-US" dirty="0" err="1">
                <a:latin typeface="+mj-lt"/>
              </a:rPr>
              <a:t>equilíbrio</a:t>
            </a:r>
            <a:r>
              <a:rPr lang="en-US" dirty="0">
                <a:latin typeface="+mj-lt"/>
              </a:rPr>
              <a:t> entre </a:t>
            </a:r>
            <a:r>
              <a:rPr lang="en-US" dirty="0" err="1">
                <a:latin typeface="+mj-lt"/>
              </a:rPr>
              <a:t>os</a:t>
            </a:r>
            <a:r>
              <a:rPr lang="en-US" dirty="0">
                <a:latin typeface="+mj-lt"/>
              </a:rPr>
              <a:t> </a:t>
            </a:r>
            <a:r>
              <a:rPr lang="en-US" dirty="0" err="1">
                <a:latin typeface="+mj-lt"/>
              </a:rPr>
              <a:t>metais</a:t>
            </a:r>
            <a:r>
              <a:rPr lang="en-US" dirty="0">
                <a:latin typeface="+mj-lt"/>
              </a:rPr>
              <a:t> e o </a:t>
            </a:r>
            <a:r>
              <a:rPr lang="en-US" dirty="0" err="1">
                <a:latin typeface="+mj-lt"/>
              </a:rPr>
              <a:t>seu</a:t>
            </a:r>
            <a:r>
              <a:rPr lang="en-US" dirty="0">
                <a:latin typeface="+mj-lt"/>
              </a:rPr>
              <a:t> </a:t>
            </a:r>
            <a:r>
              <a:rPr lang="en-US" dirty="0" err="1">
                <a:latin typeface="+mj-lt"/>
              </a:rPr>
              <a:t>ambiente</a:t>
            </a:r>
            <a:r>
              <a:rPr lang="en-US" dirty="0">
                <a:latin typeface="+mj-lt"/>
              </a:rPr>
              <a:t> (</a:t>
            </a:r>
            <a:r>
              <a:rPr lang="en-US" dirty="0" err="1">
                <a:latin typeface="+mj-lt"/>
              </a:rPr>
              <a:t>tendência</a:t>
            </a:r>
            <a:r>
              <a:rPr lang="en-US" dirty="0">
                <a:latin typeface="+mj-lt"/>
              </a:rPr>
              <a:t> para a </a:t>
            </a:r>
            <a:r>
              <a:rPr lang="en-US" dirty="0" err="1">
                <a:latin typeface="+mj-lt"/>
              </a:rPr>
              <a:t>corrosão</a:t>
            </a:r>
            <a:r>
              <a:rPr lang="en-US" dirty="0">
                <a:latin typeface="+mj-lt"/>
              </a:rPr>
              <a:t>).</a:t>
            </a:r>
            <a:endParaRPr lang="en-US" dirty="0">
              <a:latin typeface="+mn-lt"/>
            </a:endParaRP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FA37C72D-DC5F-44E2-48F0-6818B2C6E55C}"/>
              </a:ext>
            </a:extLst>
          </p:cNvPr>
          <p:cNvSpPr txBox="1"/>
          <p:nvPr/>
        </p:nvSpPr>
        <p:spPr>
          <a:xfrm>
            <a:off x="467544" y="3331995"/>
            <a:ext cx="806489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♦</a:t>
            </a:r>
            <a:r>
              <a:rPr lang="pt-PT" dirty="0">
                <a:latin typeface="+mn-lt"/>
              </a:rPr>
              <a:t>Representação qualitativa do que pode acontecer a um determinado pH e potencial (Diagrama de </a:t>
            </a:r>
            <a:r>
              <a:rPr lang="pt-PT" dirty="0" err="1">
                <a:latin typeface="+mn-lt"/>
              </a:rPr>
              <a:t>Pourbaix</a:t>
            </a:r>
            <a:r>
              <a:rPr lang="pt-PT" dirty="0">
                <a:latin typeface="+mn-lt"/>
              </a:rPr>
              <a:t>)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08FB1BC3-157D-C7A3-60ED-EF66294A687C}"/>
              </a:ext>
            </a:extLst>
          </p:cNvPr>
          <p:cNvSpPr txBox="1"/>
          <p:nvPr/>
        </p:nvSpPr>
        <p:spPr>
          <a:xfrm>
            <a:off x="467544" y="4293096"/>
            <a:ext cx="813690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dirty="0">
                <a:latin typeface="+mj-lt"/>
              </a:rPr>
              <a:t>No entanto: ♦ As considerações de equilíbrio são irrelevantes para o estudo das taxas de corrosão. ♦ Alguns metais com uma forte tendência para reagir (por exemplo, o alumínio) reagem tão lentamente que cumprem os requisitos de um metal estrutural.</a:t>
            </a:r>
          </a:p>
        </p:txBody>
      </p:sp>
    </p:spTree>
    <p:extLst>
      <p:ext uri="{BB962C8B-B14F-4D97-AF65-F5344CB8AC3E}">
        <p14:creationId xmlns:p14="http://schemas.microsoft.com/office/powerpoint/2010/main" val="8465787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EEEC71EB-76C9-0B25-6D94-CD05A91025F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55842"/>
            <a:ext cx="9144000" cy="57463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83424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42F49F0D-1E65-CE7C-BD10-F56DB74AA66C}"/>
              </a:ext>
            </a:extLst>
          </p:cNvPr>
          <p:cNvSpPr txBox="1"/>
          <p:nvPr/>
        </p:nvSpPr>
        <p:spPr>
          <a:xfrm>
            <a:off x="539552" y="163522"/>
            <a:ext cx="79208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3600" dirty="0">
                <a:solidFill>
                  <a:srgbClr val="FF6600"/>
                </a:solidFill>
                <a:latin typeface="+mj-lt"/>
              </a:rPr>
              <a:t> </a:t>
            </a:r>
            <a:r>
              <a:rPr lang="pt-PT" sz="3600" dirty="0">
                <a:solidFill>
                  <a:srgbClr val="FF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Cinética da corrosão</a:t>
            </a:r>
            <a:r>
              <a:rPr lang="pt-PT" sz="3600" dirty="0">
                <a:solidFill>
                  <a:srgbClr val="FF6600"/>
                </a:solidFill>
                <a:latin typeface="+mj-lt"/>
              </a:rPr>
              <a:t>…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A863421B-44AD-3595-F4A1-0D0D8C7A37C4}"/>
              </a:ext>
            </a:extLst>
          </p:cNvPr>
          <p:cNvSpPr txBox="1"/>
          <p:nvPr/>
        </p:nvSpPr>
        <p:spPr>
          <a:xfrm>
            <a:off x="539552" y="1340768"/>
            <a:ext cx="799288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§"/>
            </a:pPr>
            <a:r>
              <a:rPr lang="pt-PT" dirty="0">
                <a:latin typeface="+mj-lt"/>
              </a:rPr>
              <a:t>A Corrosão é termodinamicamente possível na maior parte das condições ambientais.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pt-PT" dirty="0">
                <a:latin typeface="+mj-lt"/>
              </a:rPr>
              <a:t>A cinética é o estudo das taxas de corrosão</a:t>
            </a:r>
          </a:p>
        </p:txBody>
      </p:sp>
      <p:grpSp>
        <p:nvGrpSpPr>
          <p:cNvPr id="8" name="Agrupar 7">
            <a:extLst>
              <a:ext uri="{FF2B5EF4-FFF2-40B4-BE49-F238E27FC236}">
                <a16:creationId xmlns:a16="http://schemas.microsoft.com/office/drawing/2014/main" id="{B9207ECD-7CED-F777-76BC-8C9DB68961EF}"/>
              </a:ext>
            </a:extLst>
          </p:cNvPr>
          <p:cNvGrpSpPr/>
          <p:nvPr/>
        </p:nvGrpSpPr>
        <p:grpSpPr>
          <a:xfrm>
            <a:off x="6228184" y="2132856"/>
            <a:ext cx="1947493" cy="1788003"/>
            <a:chOff x="6228184" y="2132856"/>
            <a:chExt cx="1947493" cy="1788003"/>
          </a:xfrm>
        </p:grpSpPr>
        <p:sp>
          <p:nvSpPr>
            <p:cNvPr id="5" name="Bolha de Pensamento: Nuvem 4">
              <a:extLst>
                <a:ext uri="{FF2B5EF4-FFF2-40B4-BE49-F238E27FC236}">
                  <a16:creationId xmlns:a16="http://schemas.microsoft.com/office/drawing/2014/main" id="{0104421F-CB56-ABDE-9C1E-685E91B481F1}"/>
                </a:ext>
              </a:extLst>
            </p:cNvPr>
            <p:cNvSpPr/>
            <p:nvPr/>
          </p:nvSpPr>
          <p:spPr bwMode="auto">
            <a:xfrm>
              <a:off x="6228184" y="2132856"/>
              <a:ext cx="1944216" cy="1788003"/>
            </a:xfrm>
            <a:prstGeom prst="cloudCallout">
              <a:avLst>
                <a:gd name="adj1" fmla="val -46675"/>
                <a:gd name="adj2" fmla="val -58889"/>
              </a:avLst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pt-PT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6" name="CaixaDeTexto 5">
              <a:extLst>
                <a:ext uri="{FF2B5EF4-FFF2-40B4-BE49-F238E27FC236}">
                  <a16:creationId xmlns:a16="http://schemas.microsoft.com/office/drawing/2014/main" id="{D669C11D-A9DF-5205-439B-0B51104D1E0D}"/>
                </a:ext>
              </a:extLst>
            </p:cNvPr>
            <p:cNvSpPr txBox="1"/>
            <p:nvPr/>
          </p:nvSpPr>
          <p:spPr>
            <a:xfrm>
              <a:off x="6303469" y="2541097"/>
              <a:ext cx="1872208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PT" dirty="0">
                  <a:latin typeface="+mj-lt"/>
                </a:rPr>
                <a:t>Exercícios já resolvidos!</a:t>
              </a:r>
            </a:p>
          </p:txBody>
        </p:sp>
      </p:grpSp>
      <p:sp>
        <p:nvSpPr>
          <p:cNvPr id="7" name="CaixaDeTexto 6">
            <a:extLst>
              <a:ext uri="{FF2B5EF4-FFF2-40B4-BE49-F238E27FC236}">
                <a16:creationId xmlns:a16="http://schemas.microsoft.com/office/drawing/2014/main" id="{43109C13-5F6D-AA90-E9CA-8AF7A196330F}"/>
              </a:ext>
            </a:extLst>
          </p:cNvPr>
          <p:cNvSpPr txBox="1"/>
          <p:nvPr/>
        </p:nvSpPr>
        <p:spPr>
          <a:xfrm>
            <a:off x="539552" y="4077072"/>
            <a:ext cx="799288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dirty="0">
                <a:latin typeface="+mj-lt"/>
              </a:rPr>
              <a:t>Estuda-se a cinética em elétrodos para prever taxas de corrosão em situações reais.</a:t>
            </a:r>
          </a:p>
          <a:p>
            <a:endParaRPr lang="pt-PT" dirty="0">
              <a:latin typeface="+mj-lt"/>
            </a:endParaRPr>
          </a:p>
          <a:p>
            <a:r>
              <a:rPr lang="pt-PT" dirty="0">
                <a:latin typeface="+mj-lt"/>
              </a:rPr>
              <a:t>A compreensão das leis da eletroquímica é fundamental para o desenvolvimento de ligas mais resistentes à corrosão e técnicas de mitigação da corrosão. </a:t>
            </a:r>
          </a:p>
        </p:txBody>
      </p:sp>
    </p:spTree>
    <p:extLst>
      <p:ext uri="{BB962C8B-B14F-4D97-AF65-F5344CB8AC3E}">
        <p14:creationId xmlns:p14="http://schemas.microsoft.com/office/powerpoint/2010/main" val="26708447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1FEF27E5-7EE6-C068-7750-B13563C427B2}"/>
              </a:ext>
            </a:extLst>
          </p:cNvPr>
          <p:cNvSpPr txBox="1"/>
          <p:nvPr/>
        </p:nvSpPr>
        <p:spPr>
          <a:xfrm>
            <a:off x="539552" y="163522"/>
            <a:ext cx="79208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3600" dirty="0">
                <a:solidFill>
                  <a:srgbClr val="FF6600"/>
                </a:solidFill>
                <a:latin typeface="+mj-lt"/>
              </a:rPr>
              <a:t> </a:t>
            </a:r>
            <a:r>
              <a:rPr lang="pt-PT" sz="3600" dirty="0">
                <a:solidFill>
                  <a:srgbClr val="FF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Corrente elétrica</a:t>
            </a:r>
            <a:r>
              <a:rPr lang="pt-PT" sz="3600" dirty="0">
                <a:solidFill>
                  <a:srgbClr val="FF6600"/>
                </a:solidFill>
                <a:latin typeface="+mj-lt"/>
              </a:rPr>
              <a:t>…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97F66508-B71C-C1C7-E7DD-218E5E6EC23C}"/>
              </a:ext>
            </a:extLst>
          </p:cNvPr>
          <p:cNvSpPr txBox="1"/>
          <p:nvPr/>
        </p:nvSpPr>
        <p:spPr>
          <a:xfrm>
            <a:off x="827584" y="980728"/>
            <a:ext cx="7776864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§"/>
            </a:pPr>
            <a:r>
              <a:rPr lang="pt-PT" sz="2800" dirty="0">
                <a:latin typeface="+mj-lt"/>
              </a:rPr>
              <a:t>Como resultado da reação de corrosão há um fluxo de eletrões. Unidade é o ampere (</a:t>
            </a:r>
            <a:r>
              <a:rPr lang="pt-PT" sz="2800" dirty="0" err="1">
                <a:latin typeface="+mj-lt"/>
              </a:rPr>
              <a:t>mA</a:t>
            </a:r>
            <a:r>
              <a:rPr lang="pt-PT" sz="2800" dirty="0">
                <a:latin typeface="+mj-lt"/>
              </a:rPr>
              <a:t>, </a:t>
            </a:r>
            <a:r>
              <a:rPr lang="pt-PT" sz="2800" dirty="0">
                <a:latin typeface="+mj-lt"/>
                <a:sym typeface="Symbol" panose="05050102010706020507" pitchFamily="18" charset="2"/>
              </a:rPr>
              <a:t>A)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pt-PT" sz="2800" dirty="0">
                <a:latin typeface="+mj-lt"/>
                <a:sym typeface="Symbol" panose="05050102010706020507" pitchFamily="18" charset="2"/>
              </a:rPr>
              <a:t>A corrente elétrica é uma medida da taxa de corrosão (eletrões por segundo..)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pt-PT" sz="2800" dirty="0">
                <a:latin typeface="+mj-lt"/>
              </a:rPr>
              <a:t>Se I = 0, então não há corrosão!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pt-PT" sz="2800" dirty="0">
                <a:latin typeface="+mj-lt"/>
              </a:rPr>
              <a:t>A oxidação (processo anódico) e a redução (processo catódico) têm diferente polaridade.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pt-PT" sz="2800" dirty="0">
                <a:latin typeface="+mj-lt"/>
              </a:rPr>
              <a:t>A corrente pode ser expressa em amperes, I, ou densidade de corrente, i, por ex. A/cm</a:t>
            </a:r>
            <a:r>
              <a:rPr lang="pt-PT" sz="2800" baseline="30000" dirty="0">
                <a:latin typeface="+mj-lt"/>
              </a:rPr>
              <a:t>2</a:t>
            </a:r>
            <a:r>
              <a:rPr lang="pt-PT" sz="2800" dirty="0">
                <a:latin typeface="+mj-lt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01138643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1CE39885-8718-AF6E-0CA3-8DEB2956778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47664" y="3789040"/>
            <a:ext cx="6385173" cy="2370176"/>
          </a:xfrm>
          <a:prstGeom prst="rect">
            <a:avLst/>
          </a:prstGeom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E2DD35D3-0599-03EC-646C-F42752CFA4CD}"/>
              </a:ext>
            </a:extLst>
          </p:cNvPr>
          <p:cNvSpPr txBox="1"/>
          <p:nvPr/>
        </p:nvSpPr>
        <p:spPr>
          <a:xfrm>
            <a:off x="539552" y="163522"/>
            <a:ext cx="79208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3600" dirty="0">
                <a:solidFill>
                  <a:srgbClr val="FF6600"/>
                </a:solidFill>
                <a:latin typeface="+mj-lt"/>
              </a:rPr>
              <a:t> </a:t>
            </a:r>
            <a:r>
              <a:rPr lang="pt-PT" sz="3600" dirty="0">
                <a:solidFill>
                  <a:srgbClr val="FF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A experiência com uma solução salina</a:t>
            </a:r>
            <a:endParaRPr lang="pt-PT" sz="3600" dirty="0">
              <a:solidFill>
                <a:srgbClr val="FF6600"/>
              </a:solidFill>
              <a:latin typeface="+mj-lt"/>
            </a:endParaRP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2A1FE5C1-46BD-2285-0828-294C76062A05}"/>
              </a:ext>
            </a:extLst>
          </p:cNvPr>
          <p:cNvSpPr txBox="1"/>
          <p:nvPr/>
        </p:nvSpPr>
        <p:spPr>
          <a:xfrm>
            <a:off x="827584" y="1268760"/>
            <a:ext cx="7704856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800" dirty="0">
                <a:latin typeface="+mj-lt"/>
              </a:rPr>
              <a:t>U. R. Evans e T. P. </a:t>
            </a:r>
            <a:r>
              <a:rPr lang="pt-PT" sz="2800" dirty="0" err="1">
                <a:latin typeface="+mj-lt"/>
              </a:rPr>
              <a:t>Hoar</a:t>
            </a:r>
            <a:r>
              <a:rPr lang="pt-PT" sz="2800" dirty="0">
                <a:latin typeface="+mj-lt"/>
              </a:rPr>
              <a:t>, 1932</a:t>
            </a:r>
          </a:p>
          <a:p>
            <a:endParaRPr lang="pt-PT" sz="2800" dirty="0">
              <a:latin typeface="+mj-lt"/>
            </a:endParaRPr>
          </a:p>
          <a:p>
            <a:r>
              <a:rPr lang="pt-PT" sz="2800" dirty="0">
                <a:latin typeface="+mj-lt"/>
              </a:rPr>
              <a:t>Experiência usando uma gota contendo </a:t>
            </a:r>
            <a:r>
              <a:rPr lang="pt-PT" sz="2800" dirty="0" err="1">
                <a:latin typeface="+mj-lt"/>
              </a:rPr>
              <a:t>KCl</a:t>
            </a:r>
            <a:r>
              <a:rPr lang="pt-PT" sz="2800" dirty="0">
                <a:latin typeface="+mj-lt"/>
              </a:rPr>
              <a:t> a 3%</a:t>
            </a:r>
          </a:p>
          <a:p>
            <a:endParaRPr lang="pt-PT" sz="2800" dirty="0">
              <a:latin typeface="+mj-lt"/>
            </a:endParaRPr>
          </a:p>
          <a:p>
            <a:r>
              <a:rPr lang="pt-PT" sz="2800" dirty="0">
                <a:latin typeface="+mj-lt"/>
              </a:rPr>
              <a:t>Corrosão era diretamente proporcional à corrente.</a:t>
            </a:r>
          </a:p>
        </p:txBody>
      </p:sp>
    </p:spTree>
    <p:extLst>
      <p:ext uri="{BB962C8B-B14F-4D97-AF65-F5344CB8AC3E}">
        <p14:creationId xmlns:p14="http://schemas.microsoft.com/office/powerpoint/2010/main" val="199232643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9870CE49-D5F8-3FB5-8629-07A8D2CACB6F}"/>
              </a:ext>
            </a:extLst>
          </p:cNvPr>
          <p:cNvSpPr txBox="1"/>
          <p:nvPr/>
        </p:nvSpPr>
        <p:spPr>
          <a:xfrm>
            <a:off x="539552" y="163522"/>
            <a:ext cx="792088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3600" dirty="0">
                <a:solidFill>
                  <a:srgbClr val="FF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A densidade de corrente e a Lei de Faraday.</a:t>
            </a:r>
            <a:endParaRPr lang="pt-PT" sz="3600" dirty="0">
              <a:solidFill>
                <a:srgbClr val="FF6600"/>
              </a:solidFill>
              <a:latin typeface="+mj-lt"/>
            </a:endParaRP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CB508F76-0E36-BCAE-C426-DBA90D2CF8DF}"/>
              </a:ext>
            </a:extLst>
          </p:cNvPr>
          <p:cNvSpPr txBox="1"/>
          <p:nvPr/>
        </p:nvSpPr>
        <p:spPr>
          <a:xfrm>
            <a:off x="611560" y="1495859"/>
            <a:ext cx="792088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dirty="0">
                <a:latin typeface="+mj-lt"/>
              </a:rPr>
              <a:t>A densidade de corrente é electroquimicamente equivalente à perda de massa da secção corroída</a:t>
            </a:r>
          </a:p>
          <a:p>
            <a:endParaRPr lang="pt-PT" dirty="0">
              <a:latin typeface="+mj-lt"/>
            </a:endParaRPr>
          </a:p>
          <a:p>
            <a:r>
              <a:rPr lang="pt-PT" dirty="0">
                <a:latin typeface="+mj-lt"/>
              </a:rPr>
              <a:t>A corrente medida durante a corrosão representa a taxa de transferência de carga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A754EE1F-AE6D-4DBB-ABAF-9632B2D7D0BE}"/>
              </a:ext>
            </a:extLst>
          </p:cNvPr>
          <p:cNvSpPr txBox="1"/>
          <p:nvPr/>
        </p:nvSpPr>
        <p:spPr>
          <a:xfrm>
            <a:off x="1763688" y="3818363"/>
            <a:ext cx="5616624" cy="2677656"/>
          </a:xfrm>
          <a:prstGeom prst="rect">
            <a:avLst/>
          </a:prstGeom>
          <a:solidFill>
            <a:srgbClr val="FFFF66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PT" dirty="0">
                <a:latin typeface="+mj-lt"/>
              </a:rPr>
              <a:t>Carga total de 1 mole de iões monovalentes</a:t>
            </a:r>
          </a:p>
          <a:p>
            <a:pPr algn="ctr"/>
            <a:r>
              <a:rPr lang="pt-PT" dirty="0">
                <a:latin typeface="+mj-lt"/>
              </a:rPr>
              <a:t>=</a:t>
            </a:r>
          </a:p>
          <a:p>
            <a:pPr algn="ctr"/>
            <a:r>
              <a:rPr lang="pt-PT" dirty="0">
                <a:latin typeface="+mj-lt"/>
              </a:rPr>
              <a:t>1.602</a:t>
            </a:r>
            <a:r>
              <a:rPr lang="pt-PT" dirty="0">
                <a:latin typeface="+mj-lt"/>
                <a:sym typeface="Symbol" panose="05050102010706020507" pitchFamily="18" charset="2"/>
              </a:rPr>
              <a:t>10</a:t>
            </a:r>
            <a:r>
              <a:rPr lang="pt-PT" baseline="30000" dirty="0">
                <a:latin typeface="+mj-lt"/>
                <a:sym typeface="Symbol" panose="05050102010706020507" pitchFamily="18" charset="2"/>
              </a:rPr>
              <a:t>-19</a:t>
            </a:r>
            <a:r>
              <a:rPr lang="pt-PT" dirty="0">
                <a:latin typeface="+mj-lt"/>
                <a:sym typeface="Symbol" panose="05050102010706020507" pitchFamily="18" charset="2"/>
              </a:rPr>
              <a:t> C  6.022 10</a:t>
            </a:r>
            <a:r>
              <a:rPr lang="pt-PT" baseline="30000" dirty="0">
                <a:latin typeface="+mj-lt"/>
                <a:sym typeface="Symbol" panose="05050102010706020507" pitchFamily="18" charset="2"/>
              </a:rPr>
              <a:t>23</a:t>
            </a:r>
            <a:r>
              <a:rPr lang="pt-PT" dirty="0">
                <a:latin typeface="+mj-lt"/>
                <a:sym typeface="Symbol" panose="05050102010706020507" pitchFamily="18" charset="2"/>
              </a:rPr>
              <a:t> mol</a:t>
            </a:r>
            <a:r>
              <a:rPr lang="pt-PT" baseline="30000" dirty="0">
                <a:latin typeface="+mj-lt"/>
                <a:sym typeface="Symbol" panose="05050102010706020507" pitchFamily="18" charset="2"/>
              </a:rPr>
              <a:t>-1</a:t>
            </a:r>
          </a:p>
          <a:p>
            <a:pPr algn="ctr"/>
            <a:r>
              <a:rPr lang="pt-PT" dirty="0">
                <a:latin typeface="+mj-lt"/>
                <a:sym typeface="Symbol" panose="05050102010706020507" pitchFamily="18" charset="2"/>
              </a:rPr>
              <a:t>=</a:t>
            </a:r>
          </a:p>
          <a:p>
            <a:pPr algn="ctr"/>
            <a:r>
              <a:rPr lang="pt-PT" dirty="0">
                <a:latin typeface="+mj-lt"/>
                <a:sym typeface="Symbol" panose="05050102010706020507" pitchFamily="18" charset="2"/>
              </a:rPr>
              <a:t>96469 C/mol </a:t>
            </a:r>
          </a:p>
          <a:p>
            <a:pPr algn="ctr"/>
            <a:r>
              <a:rPr lang="pt-PT" dirty="0">
                <a:latin typeface="+mj-lt"/>
                <a:sym typeface="Symbol" panose="05050102010706020507" pitchFamily="18" charset="2"/>
              </a:rPr>
              <a:t>=</a:t>
            </a:r>
          </a:p>
          <a:p>
            <a:pPr algn="ctr"/>
            <a:r>
              <a:rPr lang="pt-PT" dirty="0">
                <a:latin typeface="+mj-lt"/>
                <a:sym typeface="Symbol" panose="05050102010706020507" pitchFamily="18" charset="2"/>
              </a:rPr>
              <a:t>1 F</a:t>
            </a:r>
            <a:endParaRPr lang="pt-PT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89285639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5E5145BC-BAE2-0562-FD3E-B2FF3128E4D1}"/>
              </a:ext>
            </a:extLst>
          </p:cNvPr>
          <p:cNvSpPr txBox="1"/>
          <p:nvPr/>
        </p:nvSpPr>
        <p:spPr>
          <a:xfrm>
            <a:off x="539552" y="163522"/>
            <a:ext cx="81369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3600" dirty="0">
                <a:solidFill>
                  <a:srgbClr val="FF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Diagramas de Evans/Curvas de polarização </a:t>
            </a:r>
            <a:endParaRPr lang="pt-PT" sz="3600" dirty="0">
              <a:solidFill>
                <a:srgbClr val="FF6600"/>
              </a:solidFill>
              <a:latin typeface="+mj-lt"/>
            </a:endParaRP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8E066E95-F367-0DA4-76DE-02343298FFAB}"/>
              </a:ext>
            </a:extLst>
          </p:cNvPr>
          <p:cNvSpPr txBox="1"/>
          <p:nvPr/>
        </p:nvSpPr>
        <p:spPr>
          <a:xfrm>
            <a:off x="539552" y="1196752"/>
            <a:ext cx="7920880" cy="20621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3200" b="0" i="0" dirty="0">
                <a:solidFill>
                  <a:srgbClr val="3C4043"/>
                </a:solidFill>
                <a:effectLst/>
                <a:latin typeface="+mn-lt"/>
              </a:rPr>
              <a:t>• A variação de </a:t>
            </a:r>
            <a:r>
              <a:rPr lang="pt-PT" sz="3200" dirty="0">
                <a:solidFill>
                  <a:srgbClr val="3C4043"/>
                </a:solidFill>
                <a:latin typeface="+mn-lt"/>
              </a:rPr>
              <a:t>i</a:t>
            </a:r>
            <a:r>
              <a:rPr lang="pt-PT" sz="3200" b="0" i="0" dirty="0">
                <a:solidFill>
                  <a:srgbClr val="3C4043"/>
                </a:solidFill>
                <a:effectLst/>
                <a:latin typeface="+mn-lt"/>
              </a:rPr>
              <a:t> em função de E (curvas de polarização/diagramas de Evans) permite a avaliação do efeito dos processos de concentração e ativação na taxa de corrosão.</a:t>
            </a:r>
            <a:endParaRPr lang="pt-PT" sz="3200" dirty="0">
              <a:latin typeface="+mn-lt"/>
            </a:endParaRP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BAD1FDDA-6AA5-9673-A6BD-D2E65C4C61A2}"/>
              </a:ext>
            </a:extLst>
          </p:cNvPr>
          <p:cNvSpPr txBox="1"/>
          <p:nvPr/>
        </p:nvSpPr>
        <p:spPr>
          <a:xfrm>
            <a:off x="683568" y="3717032"/>
            <a:ext cx="7776864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dirty="0">
                <a:latin typeface="+mn-lt"/>
              </a:rPr>
              <a:t>Os diagramas de Evans (ou diagramas de polarização) são representações gráficas utilizadas para descrever e prever os mecanismos de corrosão eletroquímica de metais. Estes diagramas relacionam o potencial elétrico (termodinâmica) com a densidade de corrente (cinética) para as reações anódica (oxidação/corrosão) e catódica (redução) que ocorrem simultaneamente num sistema corrosivo. </a:t>
            </a:r>
          </a:p>
        </p:txBody>
      </p:sp>
    </p:spTree>
    <p:extLst>
      <p:ext uri="{BB962C8B-B14F-4D97-AF65-F5344CB8AC3E}">
        <p14:creationId xmlns:p14="http://schemas.microsoft.com/office/powerpoint/2010/main" val="28015741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ixaDeTexto 4">
            <a:extLst>
              <a:ext uri="{FF2B5EF4-FFF2-40B4-BE49-F238E27FC236}">
                <a16:creationId xmlns:a16="http://schemas.microsoft.com/office/drawing/2014/main" id="{FB1011D7-2202-075D-2CD2-A4351DABE2B5}"/>
              </a:ext>
            </a:extLst>
          </p:cNvPr>
          <p:cNvSpPr txBox="1"/>
          <p:nvPr/>
        </p:nvSpPr>
        <p:spPr>
          <a:xfrm>
            <a:off x="539552" y="163522"/>
            <a:ext cx="79208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3600" dirty="0">
                <a:solidFill>
                  <a:srgbClr val="FF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Determinação das taxas de corrosão </a:t>
            </a:r>
            <a:endParaRPr lang="pt-PT" sz="3600" dirty="0">
              <a:solidFill>
                <a:srgbClr val="FF6600"/>
              </a:solidFill>
              <a:latin typeface="+mj-lt"/>
            </a:endParaRP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F1063491-F312-9F39-81E4-44A7FD455E21}"/>
              </a:ext>
            </a:extLst>
          </p:cNvPr>
          <p:cNvSpPr txBox="1"/>
          <p:nvPr/>
        </p:nvSpPr>
        <p:spPr>
          <a:xfrm>
            <a:off x="539552" y="1259175"/>
            <a:ext cx="8208912" cy="43396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>
              <a:lnSpc>
                <a:spcPts val="2700"/>
              </a:lnSpc>
              <a:buNone/>
            </a:pPr>
            <a:r>
              <a:rPr lang="pt-PT" sz="3200" b="0" i="0" dirty="0">
                <a:solidFill>
                  <a:srgbClr val="1F1F1F"/>
                </a:solidFill>
                <a:effectLst/>
                <a:latin typeface="+mn-lt"/>
              </a:rPr>
              <a:t>O grau de polarização é uma medida de como as</a:t>
            </a:r>
          </a:p>
          <a:p>
            <a:pPr algn="l" rtl="0">
              <a:lnSpc>
                <a:spcPts val="2700"/>
              </a:lnSpc>
              <a:buNone/>
            </a:pPr>
            <a:r>
              <a:rPr lang="pt-PT" sz="3200" b="0" i="0" dirty="0">
                <a:solidFill>
                  <a:srgbClr val="1F1F1F"/>
                </a:solidFill>
                <a:effectLst/>
                <a:latin typeface="+mn-lt"/>
              </a:rPr>
              <a:t>taxas das reações anódicas e catódicas são afetadas por:</a:t>
            </a:r>
          </a:p>
          <a:p>
            <a:pPr algn="l" rtl="0">
              <a:lnSpc>
                <a:spcPts val="2700"/>
              </a:lnSpc>
              <a:buNone/>
            </a:pPr>
            <a:endParaRPr lang="pt-PT" sz="3200" b="0" i="0" dirty="0">
              <a:solidFill>
                <a:srgbClr val="1F1F1F"/>
              </a:solidFill>
              <a:effectLst/>
              <a:latin typeface="+mn-lt"/>
            </a:endParaRPr>
          </a:p>
          <a:p>
            <a:pPr>
              <a:lnSpc>
                <a:spcPts val="2700"/>
              </a:lnSpc>
            </a:pPr>
            <a:r>
              <a:rPr lang="pt-PT" sz="3200" dirty="0">
                <a:latin typeface="+mn-lt"/>
              </a:rPr>
              <a:t>♦ Processos de superfície (adsorção, formação de filme, facilidade de libertação de eletrões, etc.) -  polarização por ativação</a:t>
            </a:r>
          </a:p>
          <a:p>
            <a:pPr>
              <a:lnSpc>
                <a:spcPts val="2700"/>
              </a:lnSpc>
            </a:pPr>
            <a:endParaRPr lang="pt-PT" sz="3200" dirty="0">
              <a:latin typeface="+mn-lt"/>
            </a:endParaRPr>
          </a:p>
          <a:p>
            <a:r>
              <a:rPr lang="pt-PT" sz="3200" dirty="0">
                <a:latin typeface="+mn-lt"/>
              </a:rPr>
              <a:t>♦ Concentração de iões metálicos, oxigénio dissolvido, </a:t>
            </a:r>
            <a:r>
              <a:rPr lang="pt-PT" sz="3200" dirty="0" err="1">
                <a:latin typeface="+mn-lt"/>
              </a:rPr>
              <a:t>etc</a:t>
            </a:r>
            <a:r>
              <a:rPr lang="pt-PT" sz="3200" dirty="0">
                <a:latin typeface="+mn-lt"/>
              </a:rPr>
              <a:t>, na solução - polarização por concentração.</a:t>
            </a:r>
            <a:endParaRPr lang="pt-PT" sz="3200" b="0" i="0" dirty="0">
              <a:solidFill>
                <a:srgbClr val="1F1F1F"/>
              </a:solidFill>
              <a:effectLst/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84102854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2C49BE00-5816-EE8A-43A7-93683DF9F6F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7564" y="980728"/>
            <a:ext cx="7848872" cy="40934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pt-PT" altLang="pt-PT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</a:rPr>
              <a:t>Fundamento Eletroquímico:</a:t>
            </a:r>
            <a:r>
              <a:rPr kumimoji="0" lang="pt-PT" altLang="pt-PT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</a:rPr>
              <a:t> A corrosão é um processo que envolve reações de oxidação e redução. O diagrama de Evans ilustra como a cinética destas duas semi-reações interage para determinar a condição de corrosão do metal.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pt-PT" altLang="pt-PT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j-lt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pt-PT" altLang="pt-PT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</a:rPr>
              <a:t>Determinação do Ponto de Corrosão:</a:t>
            </a:r>
            <a:r>
              <a:rPr kumimoji="0" lang="pt-PT" altLang="pt-PT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</a:rPr>
              <a:t> O ponto onde as curvas de polarização anódica e catódica se cruzam define o </a:t>
            </a:r>
            <a:r>
              <a:rPr kumimoji="0" lang="pt-PT" altLang="pt-PT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</a:rPr>
              <a:t>potencial de corrosão</a:t>
            </a:r>
            <a:r>
              <a:rPr kumimoji="0" lang="pt-PT" altLang="pt-PT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</a:rPr>
              <a:t> (</a:t>
            </a:r>
            <a:r>
              <a:rPr kumimoji="0" lang="pt-PT" altLang="pt-PT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+mj-lt"/>
              </a:rPr>
              <a:t>E</a:t>
            </a:r>
            <a:r>
              <a:rPr kumimoji="0" lang="pt-PT" altLang="pt-PT" sz="2000" b="0" i="0" u="none" strike="noStrike" cap="none" normalizeH="0" baseline="-25000" dirty="0" err="1">
                <a:ln>
                  <a:noFill/>
                </a:ln>
                <a:solidFill>
                  <a:schemeClr val="tx1"/>
                </a:solidFill>
                <a:effectLst/>
                <a:latin typeface="+mj-lt"/>
              </a:rPr>
              <a:t>corr</a:t>
            </a:r>
            <a:r>
              <a:rPr kumimoji="0" lang="pt-PT" altLang="pt-PT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</a:rPr>
              <a:t>) e a </a:t>
            </a:r>
            <a:r>
              <a:rPr kumimoji="0" lang="pt-PT" altLang="pt-PT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</a:rPr>
              <a:t>densidade de corrente de corrosão</a:t>
            </a:r>
            <a:r>
              <a:rPr kumimoji="0" lang="pt-PT" altLang="pt-PT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</a:rPr>
              <a:t> (</a:t>
            </a:r>
            <a:r>
              <a:rPr kumimoji="0" lang="pt-PT" altLang="pt-PT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+mj-lt"/>
              </a:rPr>
              <a:t>i</a:t>
            </a:r>
            <a:r>
              <a:rPr kumimoji="0" lang="pt-PT" altLang="pt-PT" sz="2000" b="0" i="0" u="none" strike="noStrike" cap="none" normalizeH="0" baseline="-25000" dirty="0" err="1">
                <a:ln>
                  <a:noFill/>
                </a:ln>
                <a:solidFill>
                  <a:schemeClr val="tx1"/>
                </a:solidFill>
                <a:effectLst/>
                <a:latin typeface="+mj-lt"/>
              </a:rPr>
              <a:t>corr</a:t>
            </a:r>
            <a:r>
              <a:rPr kumimoji="0" lang="pt-PT" altLang="pt-PT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</a:rPr>
              <a:t>) do sistema.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pt-PT" altLang="pt-PT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j-lt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pt-PT" altLang="pt-PT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</a:rPr>
              <a:t>Representação Gráfica:</a:t>
            </a:r>
            <a:r>
              <a:rPr kumimoji="0" lang="pt-PT" altLang="pt-PT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</a:rPr>
              <a:t> Os diagramas são geralmente </a:t>
            </a:r>
            <a:r>
              <a:rPr lang="pt-PT" altLang="pt-PT" sz="2000" dirty="0">
                <a:latin typeface="+mj-lt"/>
              </a:rPr>
              <a:t>representados</a:t>
            </a:r>
            <a:r>
              <a:rPr kumimoji="0" lang="pt-PT" altLang="pt-PT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</a:rPr>
              <a:t> como </a:t>
            </a:r>
            <a:r>
              <a:rPr kumimoji="0" lang="pt-PT" altLang="pt-PT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</a:rPr>
              <a:t>potencial</a:t>
            </a:r>
            <a:r>
              <a:rPr kumimoji="0" lang="pt-PT" altLang="pt-PT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</a:rPr>
              <a:t> (eixo das ordenadas) versus o </a:t>
            </a:r>
            <a:r>
              <a:rPr kumimoji="0" lang="pt-PT" altLang="pt-PT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</a:rPr>
              <a:t>logaritmo da densidade de corrente </a:t>
            </a:r>
            <a:r>
              <a:rPr kumimoji="0" lang="pt-PT" altLang="pt-PT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</a:rPr>
              <a:t>(eixo das abcissas), permitindo uma visualização clara das taxas relativas das reações </a:t>
            </a:r>
          </a:p>
        </p:txBody>
      </p:sp>
      <p:pic>
        <p:nvPicPr>
          <p:cNvPr id="1032" name="Picture 8">
            <a:extLst>
              <a:ext uri="{FF2B5EF4-FFF2-40B4-BE49-F238E27FC236}">
                <a16:creationId xmlns:a16="http://schemas.microsoft.com/office/drawing/2014/main" id="{37E16F1D-975E-5ECF-FACF-9ABB3951E5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000" y="-960438"/>
            <a:ext cx="9525" cy="9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3" name="Picture 9">
            <a:extLst>
              <a:ext uri="{FF2B5EF4-FFF2-40B4-BE49-F238E27FC236}">
                <a16:creationId xmlns:a16="http://schemas.microsoft.com/office/drawing/2014/main" id="{1B7C888B-5F48-1F9D-C7D0-6E9B32D446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000" y="136525"/>
            <a:ext cx="9525" cy="9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1135117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46BACBA8-9D9A-093E-3618-30445E139B6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1933" y="764703"/>
            <a:ext cx="7532435" cy="50785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689880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06B2253F-0833-CE31-1759-4F62CE6F5383}"/>
              </a:ext>
            </a:extLst>
          </p:cNvPr>
          <p:cNvSpPr>
            <a:spLocks noChangeArrowheads="1"/>
          </p:cNvSpPr>
          <p:nvPr/>
        </p:nvSpPr>
        <p:spPr bwMode="auto">
          <a:xfrm rot="10800000" flipV="1">
            <a:off x="611560" y="692696"/>
            <a:ext cx="8136904" cy="5745098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101568" rIns="0" bIns="101568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altLang="pt-PT" b="1" i="0" u="none" strike="noStrike" cap="none" normalizeH="0" baseline="0" dirty="0">
                <a:ln>
                  <a:noFill/>
                </a:ln>
                <a:solidFill>
                  <a:srgbClr val="0A0A0A"/>
                </a:solidFill>
                <a:effectLst/>
                <a:latin typeface="+mn-lt"/>
              </a:rPr>
              <a:t>Aplicações Práticas</a:t>
            </a:r>
            <a:endParaRPr kumimoji="0" lang="pt-PT" altLang="pt-PT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pt-PT" altLang="pt-PT" b="1" i="0" u="none" strike="noStrike" cap="none" normalizeH="0" baseline="0" dirty="0">
                <a:ln>
                  <a:noFill/>
                </a:ln>
                <a:solidFill>
                  <a:srgbClr val="0A0A0A"/>
                </a:solidFill>
                <a:effectLst/>
                <a:latin typeface="+mn-lt"/>
              </a:rPr>
              <a:t>Previsão da Velocidade de Corrosão:</a:t>
            </a:r>
            <a:r>
              <a:rPr kumimoji="0" lang="pt-PT" altLang="pt-PT" b="0" i="0" u="none" strike="noStrike" cap="none" normalizeH="0" baseline="0" dirty="0">
                <a:ln>
                  <a:noFill/>
                </a:ln>
                <a:solidFill>
                  <a:srgbClr val="0A0A0A"/>
                </a:solidFill>
                <a:effectLst/>
                <a:latin typeface="+mn-lt"/>
              </a:rPr>
              <a:t> Permitem estimar a velocidade na qual um metal se corroerá sob condições específicas.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pt-PT" altLang="pt-PT" b="1" i="0" u="none" strike="noStrike" cap="none" normalizeH="0" baseline="0" dirty="0">
                <a:ln>
                  <a:noFill/>
                </a:ln>
                <a:solidFill>
                  <a:srgbClr val="0A0A0A"/>
                </a:solidFill>
                <a:effectLst/>
                <a:latin typeface="+mn-lt"/>
              </a:rPr>
              <a:t>Avaliação de Pares Galvânicos:</a:t>
            </a:r>
            <a:r>
              <a:rPr kumimoji="0" lang="pt-PT" altLang="pt-PT" b="0" i="0" u="none" strike="noStrike" cap="none" normalizeH="0" baseline="0" dirty="0">
                <a:ln>
                  <a:noFill/>
                </a:ln>
                <a:solidFill>
                  <a:srgbClr val="0A0A0A"/>
                </a:solidFill>
                <a:effectLst/>
                <a:latin typeface="+mn-lt"/>
              </a:rPr>
              <a:t> São usados para analisar a interação entre diferentes metais em contacto (corrosão galvânica), ajudando a prever qual metal atuará como ânodo (corroer-se-á) e qual como cátodo.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pt-PT" altLang="pt-PT" b="1" i="0" u="none" strike="noStrike" cap="none" normalizeH="0" baseline="0" dirty="0">
                <a:ln>
                  <a:noFill/>
                </a:ln>
                <a:solidFill>
                  <a:srgbClr val="0A0A0A"/>
                </a:solidFill>
                <a:effectLst/>
                <a:latin typeface="+mn-lt"/>
              </a:rPr>
              <a:t>Estudo da </a:t>
            </a:r>
            <a:r>
              <a:rPr kumimoji="0" lang="pt-PT" altLang="pt-PT" b="1" i="0" u="none" strike="noStrike" cap="none" normalizeH="0" baseline="0" dirty="0" err="1">
                <a:ln>
                  <a:noFill/>
                </a:ln>
                <a:solidFill>
                  <a:srgbClr val="0A0A0A"/>
                </a:solidFill>
                <a:effectLst/>
                <a:latin typeface="+mn-lt"/>
              </a:rPr>
              <a:t>Passivação</a:t>
            </a:r>
            <a:r>
              <a:rPr kumimoji="0" lang="pt-PT" altLang="pt-PT" b="1" i="0" u="none" strike="noStrike" cap="none" normalizeH="0" baseline="0" dirty="0">
                <a:ln>
                  <a:noFill/>
                </a:ln>
                <a:solidFill>
                  <a:srgbClr val="0A0A0A"/>
                </a:solidFill>
                <a:effectLst/>
                <a:latin typeface="+mn-lt"/>
              </a:rPr>
              <a:t>:</a:t>
            </a:r>
            <a:r>
              <a:rPr kumimoji="0" lang="pt-PT" altLang="pt-PT" b="0" i="0" u="none" strike="noStrike" cap="none" normalizeH="0" baseline="0" dirty="0">
                <a:ln>
                  <a:noFill/>
                </a:ln>
                <a:solidFill>
                  <a:srgbClr val="0A0A0A"/>
                </a:solidFill>
                <a:effectLst/>
                <a:latin typeface="+mn-lt"/>
              </a:rPr>
              <a:t> Ajudam a entender como certos metais formam camadas </a:t>
            </a:r>
            <a:r>
              <a:rPr kumimoji="0" lang="pt-PT" altLang="pt-PT" b="0" i="0" u="none" strike="noStrike" cap="none" normalizeH="0" baseline="0" dirty="0" err="1">
                <a:ln>
                  <a:noFill/>
                </a:ln>
                <a:solidFill>
                  <a:srgbClr val="0A0A0A"/>
                </a:solidFill>
                <a:effectLst/>
                <a:latin typeface="+mn-lt"/>
              </a:rPr>
              <a:t>passivadoras</a:t>
            </a:r>
            <a:r>
              <a:rPr kumimoji="0" lang="pt-PT" altLang="pt-PT" b="0" i="0" u="none" strike="noStrike" cap="none" normalizeH="0" baseline="0" dirty="0">
                <a:ln>
                  <a:noFill/>
                </a:ln>
                <a:solidFill>
                  <a:srgbClr val="0A0A0A"/>
                </a:solidFill>
                <a:effectLst/>
                <a:latin typeface="+mn-lt"/>
              </a:rPr>
              <a:t> que reduzem drasticamente a taxa de corrosão.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pt-PT" altLang="pt-PT" b="1" i="0" u="none" strike="noStrike" cap="none" normalizeH="0" baseline="0" dirty="0">
                <a:ln>
                  <a:noFill/>
                </a:ln>
                <a:solidFill>
                  <a:srgbClr val="0A0A0A"/>
                </a:solidFill>
                <a:effectLst/>
                <a:latin typeface="+mn-lt"/>
              </a:rPr>
              <a:t>Otimização da Proteção:</a:t>
            </a:r>
            <a:r>
              <a:rPr kumimoji="0" lang="pt-PT" altLang="pt-PT" b="0" i="0" u="none" strike="noStrike" cap="none" normalizeH="0" baseline="0" dirty="0">
                <a:ln>
                  <a:noFill/>
                </a:ln>
                <a:solidFill>
                  <a:srgbClr val="0A0A0A"/>
                </a:solidFill>
                <a:effectLst/>
                <a:latin typeface="+mn-lt"/>
              </a:rPr>
              <a:t> Fornecem informações cruciais para o desenvolvimento de métodos de prevenção, como a proteção catódica ou o uso de inibidores de corrosão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PT" altLang="pt-PT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20343744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F958A7E7-F856-4A9B-E06B-3F2C282C35F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81200" y="1433512"/>
            <a:ext cx="5181600" cy="3990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032245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27F7E75D-C635-7C50-9643-2A5DE275AFE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2562" y="0"/>
            <a:ext cx="889887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29817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7820D9FD-90F9-B016-9A5D-B679B3F1B9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868" y="0"/>
            <a:ext cx="9012264" cy="6858000"/>
          </a:xfrm>
          <a:prstGeom prst="rect">
            <a:avLst/>
          </a:prstGeom>
        </p:spPr>
      </p:pic>
      <p:cxnSp>
        <p:nvCxnSpPr>
          <p:cNvPr id="5" name="Conexão reta unidirecional 4">
            <a:extLst>
              <a:ext uri="{FF2B5EF4-FFF2-40B4-BE49-F238E27FC236}">
                <a16:creationId xmlns:a16="http://schemas.microsoft.com/office/drawing/2014/main" id="{F2FDEA02-CA74-D163-048C-8795AE28F575}"/>
              </a:ext>
            </a:extLst>
          </p:cNvPr>
          <p:cNvCxnSpPr/>
          <p:nvPr/>
        </p:nvCxnSpPr>
        <p:spPr bwMode="auto">
          <a:xfrm flipH="1">
            <a:off x="1691680" y="1844824"/>
            <a:ext cx="2736304" cy="648072"/>
          </a:xfrm>
          <a:prstGeom prst="straightConnector1">
            <a:avLst/>
          </a:prstGeom>
          <a:solidFill>
            <a:schemeClr val="accent1"/>
          </a:solidFill>
          <a:ln w="76200" cap="flat" cmpd="sng" algn="ctr">
            <a:solidFill>
              <a:srgbClr val="FF6600"/>
            </a:solidFill>
            <a:prstDash val="solid"/>
            <a:round/>
            <a:headEnd type="none" w="med" len="med"/>
            <a:tailEnd type="triangle"/>
          </a:ln>
          <a:effectLst/>
        </p:spPr>
      </p:cxnSp>
    </p:spTree>
    <p:extLst>
      <p:ext uri="{BB962C8B-B14F-4D97-AF65-F5344CB8AC3E}">
        <p14:creationId xmlns:p14="http://schemas.microsoft.com/office/powerpoint/2010/main" val="23365265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74B92E7B-AA6A-8B05-E845-9242154D6466}"/>
              </a:ext>
            </a:extLst>
          </p:cNvPr>
          <p:cNvSpPr txBox="1"/>
          <p:nvPr/>
        </p:nvSpPr>
        <p:spPr>
          <a:xfrm>
            <a:off x="539552" y="163522"/>
            <a:ext cx="79208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3600" dirty="0">
                <a:solidFill>
                  <a:srgbClr val="FF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Conclusões </a:t>
            </a:r>
            <a:endParaRPr lang="pt-PT" sz="3600" dirty="0">
              <a:solidFill>
                <a:srgbClr val="FF6600"/>
              </a:solidFill>
              <a:latin typeface="+mj-lt"/>
            </a:endParaRP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1AD68D93-3A9A-885E-D551-14B12FFE1C6F}"/>
              </a:ext>
            </a:extLst>
          </p:cNvPr>
          <p:cNvSpPr txBox="1"/>
          <p:nvPr/>
        </p:nvSpPr>
        <p:spPr>
          <a:xfrm>
            <a:off x="542798" y="1087156"/>
            <a:ext cx="813690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dirty="0">
                <a:latin typeface="+mn-lt"/>
              </a:rPr>
              <a:t>• A corrosão ocorre quase sempre do ponto de vista termodinâmico ♦ Diagramas de </a:t>
            </a:r>
            <a:r>
              <a:rPr lang="pt-PT" dirty="0" err="1">
                <a:latin typeface="+mn-lt"/>
              </a:rPr>
              <a:t>Pourbaix</a:t>
            </a:r>
            <a:r>
              <a:rPr lang="pt-PT" dirty="0">
                <a:latin typeface="+mn-lt"/>
              </a:rPr>
              <a:t>.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5A5EA1DE-3B16-D17A-F8A7-0803DFB3B889}"/>
              </a:ext>
            </a:extLst>
          </p:cNvPr>
          <p:cNvSpPr txBox="1"/>
          <p:nvPr/>
        </p:nvSpPr>
        <p:spPr>
          <a:xfrm>
            <a:off x="611560" y="2132856"/>
            <a:ext cx="806814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dirty="0">
                <a:latin typeface="+mn-lt"/>
              </a:rPr>
              <a:t>• O objetivo é controlar a cinética da corrosão! ♦ Diagramas de Evans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9023CDF7-5DFC-4AF4-DA1D-AE9315305AC3}"/>
              </a:ext>
            </a:extLst>
          </p:cNvPr>
          <p:cNvSpPr txBox="1"/>
          <p:nvPr/>
        </p:nvSpPr>
        <p:spPr>
          <a:xfrm>
            <a:off x="611560" y="3205424"/>
            <a:ext cx="770485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dirty="0">
                <a:latin typeface="+mn-lt"/>
              </a:rPr>
              <a:t>Alguns metais e ligas sobrevivem devido a películas passivas na superfície do metal.</a:t>
            </a:r>
          </a:p>
        </p:txBody>
      </p:sp>
      <p:grpSp>
        <p:nvGrpSpPr>
          <p:cNvPr id="9" name="Agrupar 8">
            <a:extLst>
              <a:ext uri="{FF2B5EF4-FFF2-40B4-BE49-F238E27FC236}">
                <a16:creationId xmlns:a16="http://schemas.microsoft.com/office/drawing/2014/main" id="{A710FE1C-E976-354F-B6DA-6B090B811BED}"/>
              </a:ext>
            </a:extLst>
          </p:cNvPr>
          <p:cNvGrpSpPr/>
          <p:nvPr/>
        </p:nvGrpSpPr>
        <p:grpSpPr>
          <a:xfrm>
            <a:off x="3275856" y="4005064"/>
            <a:ext cx="4176464" cy="2304256"/>
            <a:chOff x="3275856" y="4005064"/>
            <a:chExt cx="4176464" cy="2304256"/>
          </a:xfrm>
        </p:grpSpPr>
        <p:sp>
          <p:nvSpPr>
            <p:cNvPr id="7" name="Bolha de Pensamento: Nuvem 6">
              <a:extLst>
                <a:ext uri="{FF2B5EF4-FFF2-40B4-BE49-F238E27FC236}">
                  <a16:creationId xmlns:a16="http://schemas.microsoft.com/office/drawing/2014/main" id="{DAD2B87D-30C8-1693-BE04-A9B7E8721E8B}"/>
                </a:ext>
              </a:extLst>
            </p:cNvPr>
            <p:cNvSpPr/>
            <p:nvPr/>
          </p:nvSpPr>
          <p:spPr bwMode="auto">
            <a:xfrm>
              <a:off x="3275856" y="4005064"/>
              <a:ext cx="4176464" cy="2304256"/>
            </a:xfrm>
            <a:prstGeom prst="cloudCallout">
              <a:avLst/>
            </a:prstGeom>
            <a:noFill/>
            <a:ln w="158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pt-PT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8" name="CaixaDeTexto 7">
              <a:extLst>
                <a:ext uri="{FF2B5EF4-FFF2-40B4-BE49-F238E27FC236}">
                  <a16:creationId xmlns:a16="http://schemas.microsoft.com/office/drawing/2014/main" id="{21E51099-00E1-7F9A-06E9-E612528F4E0D}"/>
                </a:ext>
              </a:extLst>
            </p:cNvPr>
            <p:cNvSpPr txBox="1"/>
            <p:nvPr/>
          </p:nvSpPr>
          <p:spPr>
            <a:xfrm>
              <a:off x="4211960" y="4557027"/>
              <a:ext cx="2088232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PT" dirty="0">
                  <a:latin typeface="+mn-lt"/>
                </a:rPr>
                <a:t>Próxima Lição</a:t>
              </a:r>
            </a:p>
            <a:p>
              <a:pPr algn="ctr"/>
              <a:r>
                <a:rPr lang="pt-PT" dirty="0">
                  <a:latin typeface="+mn-lt"/>
                </a:rPr>
                <a:t>Tipos de Corrosão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2549207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2E9B08CF-4DBF-9B0F-E673-112D966D40F6}"/>
              </a:ext>
            </a:extLst>
          </p:cNvPr>
          <p:cNvSpPr txBox="1"/>
          <p:nvPr/>
        </p:nvSpPr>
        <p:spPr>
          <a:xfrm>
            <a:off x="683568" y="548680"/>
            <a:ext cx="7704856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dirty="0">
                <a:latin typeface="+mn-lt"/>
              </a:rPr>
              <a:t>Exercício: Uma amostra de zinco imersa numa solução aquosa sofre corrosão uniforme com uma densidade de corrente de 4.27</a:t>
            </a:r>
            <a:r>
              <a:rPr lang="pt-PT" dirty="0">
                <a:latin typeface="+mn-lt"/>
                <a:sym typeface="Symbol" panose="05050102010706020507" pitchFamily="18" charset="2"/>
              </a:rPr>
              <a:t>10</a:t>
            </a:r>
            <a:r>
              <a:rPr lang="pt-PT" baseline="30000" dirty="0">
                <a:latin typeface="+mn-lt"/>
                <a:sym typeface="Symbol" panose="05050102010706020507" pitchFamily="18" charset="2"/>
              </a:rPr>
              <a:t>-7</a:t>
            </a:r>
            <a:r>
              <a:rPr lang="pt-PT" dirty="0">
                <a:latin typeface="+mn-lt"/>
                <a:sym typeface="Symbol" panose="05050102010706020507" pitchFamily="18" charset="2"/>
              </a:rPr>
              <a:t> A/cm</a:t>
            </a:r>
            <a:r>
              <a:rPr lang="pt-PT" baseline="30000" dirty="0">
                <a:latin typeface="+mn-lt"/>
                <a:sym typeface="Symbol" panose="05050102010706020507" pitchFamily="18" charset="2"/>
              </a:rPr>
              <a:t>2</a:t>
            </a:r>
            <a:r>
              <a:rPr lang="pt-PT" dirty="0">
                <a:latin typeface="+mn-lt"/>
                <a:sym typeface="Symbol" panose="05050102010706020507" pitchFamily="18" charset="2"/>
              </a:rPr>
              <a:t>. Qual a velocidade de corrosão do zinco em mg por decímetro quadrado e por dia? A reação de oxidação do zinco é: </a:t>
            </a:r>
            <a:r>
              <a:rPr lang="pt-PT" dirty="0" err="1">
                <a:latin typeface="+mn-lt"/>
                <a:sym typeface="Symbol" panose="05050102010706020507" pitchFamily="18" charset="2"/>
              </a:rPr>
              <a:t>Zn</a:t>
            </a:r>
            <a:r>
              <a:rPr lang="pt-PT" dirty="0">
                <a:latin typeface="+mn-lt"/>
                <a:sym typeface="Symbol" panose="05050102010706020507" pitchFamily="18" charset="2"/>
              </a:rPr>
              <a:t> </a:t>
            </a:r>
            <a:r>
              <a:rPr lang="pt-PT" dirty="0">
                <a:latin typeface="+mn-lt"/>
                <a:sym typeface="Wingdings" panose="05000000000000000000" pitchFamily="2" charset="2"/>
              </a:rPr>
              <a:t> Zn</a:t>
            </a:r>
            <a:r>
              <a:rPr lang="pt-PT" baseline="30000" dirty="0">
                <a:latin typeface="+mn-lt"/>
                <a:sym typeface="Wingdings" panose="05000000000000000000" pitchFamily="2" charset="2"/>
              </a:rPr>
              <a:t>2+ </a:t>
            </a:r>
            <a:r>
              <a:rPr lang="pt-PT" dirty="0">
                <a:latin typeface="+mn-lt"/>
                <a:sym typeface="Wingdings" panose="05000000000000000000" pitchFamily="2" charset="2"/>
              </a:rPr>
              <a:t>+ 2 e</a:t>
            </a:r>
            <a:r>
              <a:rPr lang="pt-PT" baseline="30000" dirty="0">
                <a:latin typeface="+mn-lt"/>
                <a:sym typeface="Wingdings" panose="05000000000000000000" pitchFamily="2" charset="2"/>
              </a:rPr>
              <a:t>-</a:t>
            </a:r>
            <a:endParaRPr lang="pt-PT" baseline="300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4131030"/>
      </p:ext>
    </p:extLst>
  </p:cSld>
  <p:clrMapOvr>
    <a:masterClrMapping/>
  </p:clrMapOvr>
</p:sld>
</file>

<file path=ppt/theme/theme1.xml><?xml version="1.0" encoding="utf-8"?>
<a:theme xmlns:a="http://schemas.openxmlformats.org/drawingml/2006/main" name="Apresentação em branco">
  <a:themeElements>
    <a:clrScheme name="Apresentação em branc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Apresentação em branc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presentação em branco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presentação em branco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presentação em branco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presentação em branco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presentação em branco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presentação em branco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3851</TotalTime>
  <Words>877</Words>
  <Application>Microsoft Office PowerPoint</Application>
  <PresentationFormat>Apresentação no Ecrã (4:3)</PresentationFormat>
  <Paragraphs>71</Paragraphs>
  <Slides>17</Slides>
  <Notes>1</Notes>
  <HiddenSlides>0</HiddenSlides>
  <MMClips>0</MMClips>
  <ScaleCrop>false</ScaleCrop>
  <HeadingPairs>
    <vt:vector size="6" baseType="variant">
      <vt:variant>
        <vt:lpstr>Tipos de letra usados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dos diapositivos</vt:lpstr>
      </vt:variant>
      <vt:variant>
        <vt:i4>17</vt:i4>
      </vt:variant>
    </vt:vector>
  </HeadingPairs>
  <TitlesOfParts>
    <vt:vector size="21" baseType="lpstr">
      <vt:lpstr>Calibri</vt:lpstr>
      <vt:lpstr>Times New Roman</vt:lpstr>
      <vt:lpstr>Wingdings</vt:lpstr>
      <vt:lpstr>Apresentação em branco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>IPT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Sem título de diapositivo</dc:title>
  <dc:creator>INSTITUTO POLITECNICO TOMAR</dc:creator>
  <cp:lastModifiedBy>Valentim Nunes</cp:lastModifiedBy>
  <cp:revision>184</cp:revision>
  <dcterms:created xsi:type="dcterms:W3CDTF">2009-03-19T11:43:02Z</dcterms:created>
  <dcterms:modified xsi:type="dcterms:W3CDTF">2025-12-13T10:51:29Z</dcterms:modified>
</cp:coreProperties>
</file>