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15/12/2022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03476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15/12/2022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118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15/12/2022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58969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15/12/2022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24765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15/12/2022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594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15/12/2022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66709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15/12/2022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16463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15/12/2022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73568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15/12/2022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81246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15/12/2022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63746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5EB0-B2C0-45E5-9A5E-C2A26CC168EC}" type="datetimeFigureOut">
              <a:rPr lang="pt-PT" smtClean="0"/>
              <a:t>15/12/2022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76939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15EB0-B2C0-45E5-9A5E-C2A26CC168EC}" type="datetimeFigureOut">
              <a:rPr lang="pt-PT" smtClean="0"/>
              <a:t>15/12/2022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6471A-E852-4708-AB44-ACD5CB7EDB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72054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CC81AA6-3EB9-438F-98A1-21FCF1C440C1}"/>
              </a:ext>
            </a:extLst>
          </p:cNvPr>
          <p:cNvSpPr txBox="1"/>
          <p:nvPr/>
        </p:nvSpPr>
        <p:spPr>
          <a:xfrm>
            <a:off x="481615" y="373418"/>
            <a:ext cx="8280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Exercício 1. Converter em absorvância as seguintes transmissões:</a:t>
            </a:r>
          </a:p>
          <a:p>
            <a:r>
              <a:rPr lang="pt-PT" sz="2000" dirty="0"/>
              <a:t>a) 19.4%; b) 27.2%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95449E2E-F664-1BD4-D7F1-EB8ACF473331}"/>
                  </a:ext>
                </a:extLst>
              </p:cNvPr>
              <p:cNvSpPr txBox="1"/>
              <p:nvPr/>
            </p:nvSpPr>
            <p:spPr>
              <a:xfrm>
                <a:off x="3053919" y="1287262"/>
                <a:ext cx="2015231" cy="972126"/>
              </a:xfrm>
              <a:prstGeom prst="rect">
                <a:avLst/>
              </a:prstGeom>
              <a:solidFill>
                <a:srgbClr val="FFFF00">
                  <a:alpha val="55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8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pt-PT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pt-PT" sz="2800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f>
                        <m:fPr>
                          <m:ctrlPr>
                            <a:rPr lang="pt-PT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sSub>
                            <m:sSubPr>
                              <m:ctrlPr>
                                <a:rPr lang="pt-PT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8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pt-PT" sz="2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pt-PT" sz="2800" dirty="0"/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95449E2E-F664-1BD4-D7F1-EB8ACF473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3919" y="1287262"/>
                <a:ext cx="2015231" cy="97212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BD8FA90C-8E49-67CF-8E98-A44B94EC1CF0}"/>
              </a:ext>
            </a:extLst>
          </p:cNvPr>
          <p:cNvSpPr txBox="1"/>
          <p:nvPr/>
        </p:nvSpPr>
        <p:spPr>
          <a:xfrm>
            <a:off x="481615" y="2721114"/>
            <a:ext cx="81918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Exercício 2. Uma solução de concentração 4.25</a:t>
            </a:r>
            <a:r>
              <a:rPr lang="pt-PT" sz="2000" dirty="0">
                <a:sym typeface="Symbol" panose="05050102010706020507" pitchFamily="18" charset="2"/>
              </a:rPr>
              <a:t>10</a:t>
            </a:r>
            <a:r>
              <a:rPr lang="pt-PT" sz="2000" baseline="30000" dirty="0">
                <a:sym typeface="Symbol" panose="05050102010706020507" pitchFamily="18" charset="2"/>
              </a:rPr>
              <a:t>-4</a:t>
            </a:r>
            <a:r>
              <a:rPr lang="pt-PT" sz="2000" dirty="0">
                <a:sym typeface="Symbol" panose="05050102010706020507" pitchFamily="18" charset="2"/>
              </a:rPr>
              <a:t> M tem uma absorvância de 0.345, quando o caminho ótico é 2 cm. Calcular a sua absortividade molar.</a:t>
            </a:r>
            <a:endParaRPr lang="pt-PT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E3C503B-461E-D5C1-70C0-E35890C9035E}"/>
                  </a:ext>
                </a:extLst>
              </p:cNvPr>
              <p:cNvSpPr txBox="1"/>
              <p:nvPr/>
            </p:nvSpPr>
            <p:spPr>
              <a:xfrm>
                <a:off x="2685495" y="3737498"/>
                <a:ext cx="2752078" cy="523220"/>
              </a:xfrm>
              <a:prstGeom prst="rect">
                <a:avLst/>
              </a:prstGeom>
              <a:solidFill>
                <a:srgbClr val="FFFF00">
                  <a:alpha val="57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8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pt-PT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pt-PT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𝜖</m:t>
                      </m:r>
                      <m:r>
                        <a:rPr lang="pt-PT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𝑏𝐶</m:t>
                      </m:r>
                    </m:oMath>
                  </m:oMathPara>
                </a14:m>
                <a:endParaRPr lang="pt-PT" sz="2800" dirty="0"/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E3C503B-461E-D5C1-70C0-E35890C90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5495" y="3737498"/>
                <a:ext cx="2752078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2010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B8BB292-B0EA-A388-7C61-35B156EBE913}"/>
              </a:ext>
            </a:extLst>
          </p:cNvPr>
          <p:cNvSpPr txBox="1"/>
          <p:nvPr/>
        </p:nvSpPr>
        <p:spPr>
          <a:xfrm>
            <a:off x="481615" y="373418"/>
            <a:ext cx="828064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Exercício 3. Para determinar a pureza de um sal de Na</a:t>
            </a:r>
            <a:r>
              <a:rPr lang="pt-PT" sz="2000" baseline="-25000" dirty="0"/>
              <a:t>2</a:t>
            </a:r>
            <a:r>
              <a:rPr lang="pt-PT" sz="2000" dirty="0"/>
              <a:t>HPO</a:t>
            </a:r>
            <a:r>
              <a:rPr lang="pt-PT" sz="2000" baseline="-25000" dirty="0"/>
              <a:t>4</a:t>
            </a:r>
            <a:r>
              <a:rPr lang="pt-PT" sz="2000" dirty="0"/>
              <a:t>, 2.469 g de amostra foram dissolvidos num balão volumétrico de 100 mL. Foi feita a determinação de fósforo por espetrometria de absorção atómica por chama, tendo a amostra apresentado um valor de A = 0.135</a:t>
            </a:r>
          </a:p>
          <a:p>
            <a:endParaRPr lang="pt-PT" sz="2000" dirty="0"/>
          </a:p>
          <a:p>
            <a:r>
              <a:rPr lang="pt-PT" sz="2000" dirty="0"/>
              <a:t>A curva analítica de calibração é a apresentada na tabela seguinte:</a:t>
            </a:r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pPr marL="457200" indent="-457200">
              <a:buAutoNum type="alphaLcParenR"/>
            </a:pPr>
            <a:r>
              <a:rPr lang="pt-PT" sz="2000" dirty="0"/>
              <a:t>Obter a curva analítica, respetiva equação e coeficiente de correlação.</a:t>
            </a:r>
          </a:p>
          <a:p>
            <a:pPr marL="457200" indent="-457200">
              <a:buAutoNum type="alphaLcParenR"/>
            </a:pPr>
            <a:r>
              <a:rPr lang="pt-PT" sz="2000" dirty="0"/>
              <a:t>Determinar a pureza do sal.</a:t>
            </a:r>
          </a:p>
        </p:txBody>
      </p:sp>
      <p:graphicFrame>
        <p:nvGraphicFramePr>
          <p:cNvPr id="3" name="Tabela 3">
            <a:extLst>
              <a:ext uri="{FF2B5EF4-FFF2-40B4-BE49-F238E27FC236}">
                <a16:creationId xmlns:a16="http://schemas.microsoft.com/office/drawing/2014/main" id="{6240406D-6C33-DCAF-2A39-F5A7C59729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612809"/>
              </p:ext>
            </p:extLst>
          </p:nvPr>
        </p:nvGraphicFramePr>
        <p:xfrm>
          <a:off x="2299316" y="2501900"/>
          <a:ext cx="3799644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822">
                  <a:extLst>
                    <a:ext uri="{9D8B030D-6E8A-4147-A177-3AD203B41FA5}">
                      <a16:colId xmlns:a16="http://schemas.microsoft.com/office/drawing/2014/main" val="2215761335"/>
                    </a:ext>
                  </a:extLst>
                </a:gridCol>
                <a:gridCol w="1899822">
                  <a:extLst>
                    <a:ext uri="{9D8B030D-6E8A-4147-A177-3AD203B41FA5}">
                      <a16:colId xmlns:a16="http://schemas.microsoft.com/office/drawing/2014/main" val="3658676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dirty="0">
                          <a:sym typeface="Symbol" panose="05050102010706020507" pitchFamily="18" charset="2"/>
                        </a:rPr>
                        <a:t>P / </a:t>
                      </a:r>
                      <a:r>
                        <a:rPr lang="pt-PT" dirty="0" err="1">
                          <a:sym typeface="Symbol" panose="05050102010706020507" pitchFamily="18" charset="2"/>
                        </a:rPr>
                        <a:t>ppm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797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0.048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89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4260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352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6400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331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8530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58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21721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</TotalTime>
  <Words>151</Words>
  <Application>Microsoft Office PowerPoint</Application>
  <PresentationFormat>Apresentação no Ecrã (4:3)</PresentationFormat>
  <Paragraphs>28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Symbol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Valentim Nunes</dc:creator>
  <cp:lastModifiedBy>Valentim Nunes</cp:lastModifiedBy>
  <cp:revision>13</cp:revision>
  <dcterms:created xsi:type="dcterms:W3CDTF">2022-11-24T13:12:34Z</dcterms:created>
  <dcterms:modified xsi:type="dcterms:W3CDTF">2022-12-15T15:29:05Z</dcterms:modified>
</cp:coreProperties>
</file>