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09/12/2022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347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09/12/2022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18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09/12/2022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896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09/12/2022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476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09/12/2022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594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09/12/2022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66709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09/12/2022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6463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09/12/2022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3568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09/12/2022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8124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09/12/2022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374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09/12/2022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6939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15EB0-B2C0-45E5-9A5E-C2A26CC168EC}" type="datetimeFigureOut">
              <a:rPr lang="pt-PT" smtClean="0"/>
              <a:t>09/12/2022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205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CC81AA6-3EB9-438F-98A1-21FCF1C440C1}"/>
              </a:ext>
            </a:extLst>
          </p:cNvPr>
          <p:cNvSpPr txBox="1"/>
          <p:nvPr/>
        </p:nvSpPr>
        <p:spPr>
          <a:xfrm>
            <a:off x="481615" y="373418"/>
            <a:ext cx="828064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Exercício. Pretendeu-se determinar sódio(Na) e potássio (K) num sal comercial. Para isso, a partir de uma solução padrão de Na</a:t>
            </a:r>
            <a:r>
              <a:rPr lang="pt-PT" sz="2000" baseline="30000" dirty="0"/>
              <a:t>+</a:t>
            </a:r>
            <a:r>
              <a:rPr lang="pt-PT" sz="2000" dirty="0"/>
              <a:t> e K</a:t>
            </a:r>
            <a:r>
              <a:rPr lang="pt-PT" sz="2000" baseline="30000" dirty="0"/>
              <a:t>+</a:t>
            </a:r>
            <a:r>
              <a:rPr lang="pt-PT" sz="2000" dirty="0"/>
              <a:t> com concentração de 1000 mg.L</a:t>
            </a:r>
            <a:r>
              <a:rPr lang="pt-PT" sz="2000" baseline="30000" dirty="0"/>
              <a:t>-1</a:t>
            </a:r>
            <a:r>
              <a:rPr lang="pt-PT" sz="2000" dirty="0"/>
              <a:t> foram preparadas soluções de 2 mg/L, 4 mg/L, 8 mg/L e 10 mg/L. Para um volume total de 50 mL, quais os volumes de solução padrão necessários?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12E7B3C-2973-2914-6522-289EDE63D928}"/>
              </a:ext>
            </a:extLst>
          </p:cNvPr>
          <p:cNvSpPr txBox="1"/>
          <p:nvPr/>
        </p:nvSpPr>
        <p:spPr>
          <a:xfrm>
            <a:off x="481615" y="2148772"/>
            <a:ext cx="81940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Os resultados da calibração foram os da tabela seguinte:</a:t>
            </a:r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r>
              <a:rPr lang="pt-PT" dirty="0"/>
              <a:t>Construa a curva de calibração para o Na e para o K.</a:t>
            </a: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37573DC4-504B-F53B-6AF4-B749D16D2D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444990"/>
              </p:ext>
            </p:extLst>
          </p:nvPr>
        </p:nvGraphicFramePr>
        <p:xfrm>
          <a:off x="1524000" y="2790578"/>
          <a:ext cx="6096000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16379468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9027417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00044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Padrões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604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Branco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35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 mg/L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2.17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64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4 mg/L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4.21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4.65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14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8 mg/L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7.91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8.10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576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10 mg/L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417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010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6934A30-D7BE-B97D-707F-A505F6D57C6B}"/>
              </a:ext>
            </a:extLst>
          </p:cNvPr>
          <p:cNvSpPr txBox="1"/>
          <p:nvPr/>
        </p:nvSpPr>
        <p:spPr>
          <a:xfrm>
            <a:off x="481615" y="373418"/>
            <a:ext cx="82806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Exercício (</a:t>
            </a:r>
            <a:r>
              <a:rPr lang="pt-PT" sz="2000" dirty="0" err="1"/>
              <a:t>cont</a:t>
            </a:r>
            <a:r>
              <a:rPr lang="pt-PT" sz="2000" dirty="0"/>
              <a:t>.). Pesou-se 0.1 g de amostra, e dissolveu-se para 50 mL com água destilada. Um mL desta solução foi posteriormente diluído para 100 mL. Foram efetuadas três leituras para cada um dos elementos:</a:t>
            </a:r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r>
              <a:rPr lang="pt-PT" sz="2000" dirty="0"/>
              <a:t>Qual o conteúdo, em %, de Na e K na amostra?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3D793D0E-9A24-1706-8FB6-C5F434498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430110"/>
              </p:ext>
            </p:extLst>
          </p:nvPr>
        </p:nvGraphicFramePr>
        <p:xfrm>
          <a:off x="1524000" y="1672208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8318729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6711637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29009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Leitura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78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5.65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11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5.58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73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5.60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3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2907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197</Words>
  <Application>Microsoft Office PowerPoint</Application>
  <PresentationFormat>Apresentação no Ecrã (4:3)</PresentationFormat>
  <Paragraphs>53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Valentim Nunes</dc:creator>
  <cp:lastModifiedBy>Valentim Nunes</cp:lastModifiedBy>
  <cp:revision>7</cp:revision>
  <dcterms:created xsi:type="dcterms:W3CDTF">2022-11-24T13:12:34Z</dcterms:created>
  <dcterms:modified xsi:type="dcterms:W3CDTF">2022-12-09T14:00:27Z</dcterms:modified>
</cp:coreProperties>
</file>